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97" r:id="rId2"/>
    <p:sldId id="298"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9" r:id="rId40"/>
    <p:sldId id="300" r:id="rId41"/>
    <p:sldId id="292" r:id="rId42"/>
    <p:sldId id="293" r:id="rId43"/>
    <p:sldId id="294" r:id="rId44"/>
    <p:sldId id="295" r:id="rId45"/>
    <p:sldId id="296" r:id="rId46"/>
  </p:sldIdLst>
  <p:sldSz cx="18288000" cy="10287000"/>
  <p:notesSz cx="10287000" cy="18288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60"/>
    <p:restoredTop sz="94610"/>
  </p:normalViewPr>
  <p:slideViewPr>
    <p:cSldViewPr snapToGrid="0" snapToObjects="1">
      <p:cViewPr>
        <p:scale>
          <a:sx n="80" d="100"/>
          <a:sy n="80" d="100"/>
        </p:scale>
        <p:origin x="144" y="5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8596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4.png"/><Relationship Id="rId4" Type="http://schemas.openxmlformats.org/officeDocument/2006/relationships/image" Target="../media/image27.svg"/></Relationships>
</file>

<file path=ppt/slides/_rels/slide11.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12.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3.png"/><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3.svg"/><Relationship Id="rId4" Type="http://schemas.openxmlformats.org/officeDocument/2006/relationships/image" Target="../media/image4.svg"/><Relationship Id="rId9" Type="http://schemas.openxmlformats.org/officeDocument/2006/relationships/image" Target="../media/image32.png"/></Relationships>
</file>

<file path=ppt/slides/_rels/slide13.xml.rels><?xml version="1.0" encoding="UTF-8" standalone="yes"?>
<Relationships xmlns="http://schemas.openxmlformats.org/package/2006/relationships"><Relationship Id="rId8" Type="http://schemas.openxmlformats.org/officeDocument/2006/relationships/image" Target="../media/image41.sv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sv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 Id="rId14" Type="http://schemas.openxmlformats.org/officeDocument/2006/relationships/image" Target="../media/image47.svg"/></Relationships>
</file>

<file path=ppt/slides/_rels/slide14.xml.rels><?xml version="1.0" encoding="UTF-8" standalone="yes"?>
<Relationships xmlns="http://schemas.openxmlformats.org/package/2006/relationships"><Relationship Id="rId8" Type="http://schemas.openxmlformats.org/officeDocument/2006/relationships/image" Target="../media/image31.svg"/><Relationship Id="rId13" Type="http://schemas.openxmlformats.org/officeDocument/2006/relationships/image" Target="../media/image40.png"/><Relationship Id="rId3" Type="http://schemas.openxmlformats.org/officeDocument/2006/relationships/image" Target="../media/image3.png"/><Relationship Id="rId7" Type="http://schemas.openxmlformats.org/officeDocument/2006/relationships/image" Target="../media/image30.png"/><Relationship Id="rId12" Type="http://schemas.openxmlformats.org/officeDocument/2006/relationships/image" Target="../media/image39.svg"/><Relationship Id="rId2" Type="http://schemas.openxmlformats.org/officeDocument/2006/relationships/notesSlide" Target="../notesSlides/notesSlide14.xml"/><Relationship Id="rId16" Type="http://schemas.openxmlformats.org/officeDocument/2006/relationships/image" Target="../media/image43.svg"/><Relationship Id="rId1" Type="http://schemas.openxmlformats.org/officeDocument/2006/relationships/slideLayout" Target="../slideLayouts/slideLayout1.xml"/><Relationship Id="rId6" Type="http://schemas.openxmlformats.org/officeDocument/2006/relationships/image" Target="../media/image49.svg"/><Relationship Id="rId11" Type="http://schemas.openxmlformats.org/officeDocument/2006/relationships/image" Target="../media/image38.png"/><Relationship Id="rId5" Type="http://schemas.openxmlformats.org/officeDocument/2006/relationships/image" Target="../media/image48.png"/><Relationship Id="rId15" Type="http://schemas.openxmlformats.org/officeDocument/2006/relationships/image" Target="../media/image42.png"/><Relationship Id="rId10" Type="http://schemas.openxmlformats.org/officeDocument/2006/relationships/image" Target="../media/image37.svg"/><Relationship Id="rId4" Type="http://schemas.openxmlformats.org/officeDocument/2006/relationships/image" Target="../media/image4.svg"/><Relationship Id="rId9" Type="http://schemas.openxmlformats.org/officeDocument/2006/relationships/image" Target="../media/image36.png"/><Relationship Id="rId14" Type="http://schemas.openxmlformats.org/officeDocument/2006/relationships/image" Target="../media/image41.svg"/></Relationships>
</file>

<file path=ppt/slides/_rels/slide15.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42.png"/><Relationship Id="rId3" Type="http://schemas.openxmlformats.org/officeDocument/2006/relationships/image" Target="../media/image30.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9.svg"/><Relationship Id="rId11" Type="http://schemas.openxmlformats.org/officeDocument/2006/relationships/image" Target="../media/image40.png"/><Relationship Id="rId5" Type="http://schemas.openxmlformats.org/officeDocument/2006/relationships/image" Target="../media/image48.png"/><Relationship Id="rId10" Type="http://schemas.openxmlformats.org/officeDocument/2006/relationships/image" Target="../media/image39.svg"/><Relationship Id="rId4" Type="http://schemas.openxmlformats.org/officeDocument/2006/relationships/image" Target="../media/image31.svg"/><Relationship Id="rId9" Type="http://schemas.openxmlformats.org/officeDocument/2006/relationships/image" Target="../media/image38.png"/><Relationship Id="rId14" Type="http://schemas.openxmlformats.org/officeDocument/2006/relationships/image" Target="../media/image43.svg"/></Relationships>
</file>

<file path=ppt/slides/_rels/slide16.xml.rels><?xml version="1.0" encoding="UTF-8" standalone="yes"?>
<Relationships xmlns="http://schemas.openxmlformats.org/package/2006/relationships"><Relationship Id="rId8" Type="http://schemas.openxmlformats.org/officeDocument/2006/relationships/image" Target="../media/image55.svg"/><Relationship Id="rId13" Type="http://schemas.openxmlformats.org/officeDocument/2006/relationships/image" Target="../media/image46.pn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8.sv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3.svg"/><Relationship Id="rId11" Type="http://schemas.openxmlformats.org/officeDocument/2006/relationships/image" Target="../media/image44.pn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56.png"/><Relationship Id="rId14" Type="http://schemas.openxmlformats.org/officeDocument/2006/relationships/image" Target="../media/image47.sv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9.sv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9.sv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9.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4.svg"/></Relationships>
</file>

<file path=ppt/slides/_rels/slide20.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slides/_rels/slide21.xml.rels><?xml version="1.0" encoding="UTF-8" standalone="yes"?>
<Relationships xmlns="http://schemas.openxmlformats.org/package/2006/relationships"><Relationship Id="rId8" Type="http://schemas.openxmlformats.org/officeDocument/2006/relationships/image" Target="../media/image63.svg"/><Relationship Id="rId13" Type="http://schemas.openxmlformats.org/officeDocument/2006/relationships/image" Target="../media/image68.png"/><Relationship Id="rId3" Type="http://schemas.openxmlformats.org/officeDocument/2006/relationships/image" Target="../media/image44.png"/><Relationship Id="rId7" Type="http://schemas.openxmlformats.org/officeDocument/2006/relationships/image" Target="../media/image62.png"/><Relationship Id="rId12" Type="http://schemas.openxmlformats.org/officeDocument/2006/relationships/image" Target="../media/image67.sv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7.svg"/><Relationship Id="rId11" Type="http://schemas.openxmlformats.org/officeDocument/2006/relationships/image" Target="../media/image66.png"/><Relationship Id="rId5" Type="http://schemas.openxmlformats.org/officeDocument/2006/relationships/image" Target="../media/image46.png"/><Relationship Id="rId10" Type="http://schemas.openxmlformats.org/officeDocument/2006/relationships/image" Target="../media/image65.svg"/><Relationship Id="rId4" Type="http://schemas.openxmlformats.org/officeDocument/2006/relationships/image" Target="../media/image59.svg"/><Relationship Id="rId9" Type="http://schemas.openxmlformats.org/officeDocument/2006/relationships/image" Target="../media/image64.png"/><Relationship Id="rId14" Type="http://schemas.openxmlformats.org/officeDocument/2006/relationships/image" Target="../media/image69.svg"/></Relationships>
</file>

<file path=ppt/slides/_rels/slide22.xml.rels><?xml version="1.0" encoding="UTF-8" standalone="yes"?>
<Relationships xmlns="http://schemas.openxmlformats.org/package/2006/relationships"><Relationship Id="rId8" Type="http://schemas.openxmlformats.org/officeDocument/2006/relationships/image" Target="../media/image73.svg"/><Relationship Id="rId13" Type="http://schemas.openxmlformats.org/officeDocument/2006/relationships/image" Target="../media/image78.png"/><Relationship Id="rId3" Type="http://schemas.openxmlformats.org/officeDocument/2006/relationships/image" Target="../media/image44.png"/><Relationship Id="rId7" Type="http://schemas.openxmlformats.org/officeDocument/2006/relationships/image" Target="../media/image72.png"/><Relationship Id="rId12" Type="http://schemas.openxmlformats.org/officeDocument/2006/relationships/image" Target="../media/image77.svg"/><Relationship Id="rId2" Type="http://schemas.openxmlformats.org/officeDocument/2006/relationships/notesSlide" Target="../notesSlides/notesSlide22.xml"/><Relationship Id="rId16" Type="http://schemas.openxmlformats.org/officeDocument/2006/relationships/image" Target="../media/image47.svg"/><Relationship Id="rId1" Type="http://schemas.openxmlformats.org/officeDocument/2006/relationships/slideLayout" Target="../slideLayouts/slideLayout1.xml"/><Relationship Id="rId6" Type="http://schemas.openxmlformats.org/officeDocument/2006/relationships/image" Target="../media/image71.sv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46.png"/><Relationship Id="rId10" Type="http://schemas.openxmlformats.org/officeDocument/2006/relationships/image" Target="../media/image75.svg"/><Relationship Id="rId4" Type="http://schemas.openxmlformats.org/officeDocument/2006/relationships/image" Target="../media/image59.svg"/><Relationship Id="rId9" Type="http://schemas.openxmlformats.org/officeDocument/2006/relationships/image" Target="../media/image74.png"/><Relationship Id="rId14" Type="http://schemas.openxmlformats.org/officeDocument/2006/relationships/image" Target="../media/image79.svg"/></Relationships>
</file>

<file path=ppt/slides/_rels/slide2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48.png"/><Relationship Id="rId7"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82.svg"/><Relationship Id="rId5" Type="http://schemas.openxmlformats.org/officeDocument/2006/relationships/image" Target="../media/image81.png"/><Relationship Id="rId4" Type="http://schemas.openxmlformats.org/officeDocument/2006/relationships/image" Target="../media/image80.svg"/></Relationships>
</file>

<file path=ppt/slides/_rels/slide24.xml.rels><?xml version="1.0" encoding="UTF-8" standalone="yes"?>
<Relationships xmlns="http://schemas.openxmlformats.org/package/2006/relationships"><Relationship Id="rId8" Type="http://schemas.openxmlformats.org/officeDocument/2006/relationships/image" Target="../media/image65.svg"/><Relationship Id="rId13" Type="http://schemas.openxmlformats.org/officeDocument/2006/relationships/image" Target="../media/image30.png"/><Relationship Id="rId3" Type="http://schemas.openxmlformats.org/officeDocument/2006/relationships/image" Target="../media/image48.png"/><Relationship Id="rId7" Type="http://schemas.openxmlformats.org/officeDocument/2006/relationships/image" Target="../media/image64.png"/><Relationship Id="rId12" Type="http://schemas.openxmlformats.org/officeDocument/2006/relationships/image" Target="../media/image69.sv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63.sv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svg"/><Relationship Id="rId4" Type="http://schemas.openxmlformats.org/officeDocument/2006/relationships/image" Target="../media/image80.svg"/><Relationship Id="rId9" Type="http://schemas.openxmlformats.org/officeDocument/2006/relationships/image" Target="../media/image66.png"/><Relationship Id="rId14" Type="http://schemas.openxmlformats.org/officeDocument/2006/relationships/image" Target="../media/image31.svg"/></Relationships>
</file>

<file path=ppt/slides/_rels/slide25.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87.png"/><Relationship Id="rId3" Type="http://schemas.openxmlformats.org/officeDocument/2006/relationships/image" Target="../media/image48.png"/><Relationship Id="rId7" Type="http://schemas.openxmlformats.org/officeDocument/2006/relationships/image" Target="../media/image85.png"/><Relationship Id="rId12" Type="http://schemas.openxmlformats.org/officeDocument/2006/relationships/image" Target="../media/image77.svg"/><Relationship Id="rId2" Type="http://schemas.openxmlformats.org/officeDocument/2006/relationships/notesSlide" Target="../notesSlides/notesSlide25.xml"/><Relationship Id="rId16" Type="http://schemas.openxmlformats.org/officeDocument/2006/relationships/image" Target="../media/image31.svg"/><Relationship Id="rId1" Type="http://schemas.openxmlformats.org/officeDocument/2006/relationships/slideLayout" Target="../slideLayouts/slideLayout1.xml"/><Relationship Id="rId6" Type="http://schemas.openxmlformats.org/officeDocument/2006/relationships/image" Target="../media/image84.svg"/><Relationship Id="rId11" Type="http://schemas.openxmlformats.org/officeDocument/2006/relationships/image" Target="../media/image76.png"/><Relationship Id="rId5" Type="http://schemas.openxmlformats.org/officeDocument/2006/relationships/image" Target="../media/image83.png"/><Relationship Id="rId15" Type="http://schemas.openxmlformats.org/officeDocument/2006/relationships/image" Target="../media/image30.png"/><Relationship Id="rId10" Type="http://schemas.openxmlformats.org/officeDocument/2006/relationships/image" Target="../media/image75.svg"/><Relationship Id="rId4" Type="http://schemas.openxmlformats.org/officeDocument/2006/relationships/image" Target="../media/image80.svg"/><Relationship Id="rId9" Type="http://schemas.openxmlformats.org/officeDocument/2006/relationships/image" Target="../media/image74.png"/><Relationship Id="rId14" Type="http://schemas.openxmlformats.org/officeDocument/2006/relationships/image" Target="../media/image88.svg"/></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80.svg"/></Relationships>
</file>

<file path=ppt/slides/_rels/slide27.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3.png"/><Relationship Id="rId7"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80.svg"/><Relationship Id="rId5" Type="http://schemas.openxmlformats.org/officeDocument/2006/relationships/image" Target="../media/image48.png"/><Relationship Id="rId4" Type="http://schemas.openxmlformats.org/officeDocument/2006/relationships/image" Target="../media/image4.sv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9.sv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32.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44.png"/><Relationship Id="rId7" Type="http://schemas.openxmlformats.org/officeDocument/2006/relationships/image" Target="../media/image89.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8.svg"/></Relationships>
</file>

<file path=ppt/slides/_rels/slide33.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44.png"/><Relationship Id="rId7" Type="http://schemas.openxmlformats.org/officeDocument/2006/relationships/image" Target="../media/image89.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8.svg"/></Relationships>
</file>

<file path=ppt/slides/_rels/slide34.xml.rels><?xml version="1.0" encoding="UTF-8" standalone="yes"?>
<Relationships xmlns="http://schemas.openxmlformats.org/package/2006/relationships"><Relationship Id="rId8" Type="http://schemas.openxmlformats.org/officeDocument/2006/relationships/image" Target="../media/image92.svg"/><Relationship Id="rId3" Type="http://schemas.openxmlformats.org/officeDocument/2006/relationships/image" Target="../media/image44.png"/><Relationship Id="rId7" Type="http://schemas.openxmlformats.org/officeDocument/2006/relationships/image" Target="../media/image91.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8.svg"/></Relationships>
</file>

<file path=ppt/slides/_rels/slide35.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44.png"/><Relationship Id="rId7" Type="http://schemas.openxmlformats.org/officeDocument/2006/relationships/image" Target="../media/image93.png"/><Relationship Id="rId12" Type="http://schemas.openxmlformats.org/officeDocument/2006/relationships/image" Target="../media/image98.sv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47.svg"/><Relationship Id="rId11" Type="http://schemas.openxmlformats.org/officeDocument/2006/relationships/image" Target="../media/image97.png"/><Relationship Id="rId5" Type="http://schemas.openxmlformats.org/officeDocument/2006/relationships/image" Target="../media/image46.png"/><Relationship Id="rId10" Type="http://schemas.openxmlformats.org/officeDocument/2006/relationships/image" Target="../media/image96.svg"/><Relationship Id="rId4" Type="http://schemas.openxmlformats.org/officeDocument/2006/relationships/image" Target="../media/image58.svg"/><Relationship Id="rId9" Type="http://schemas.openxmlformats.org/officeDocument/2006/relationships/image" Target="../media/image95.png"/></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102.svg"/><Relationship Id="rId5" Type="http://schemas.openxmlformats.org/officeDocument/2006/relationships/image" Target="../media/image101.png"/><Relationship Id="rId4" Type="http://schemas.openxmlformats.org/officeDocument/2006/relationships/image" Target="../media/image100.svg"/></Relationships>
</file>

<file path=ppt/slides/_rels/slide37.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99.png"/><Relationship Id="rId7"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104.svg"/><Relationship Id="rId5" Type="http://schemas.openxmlformats.org/officeDocument/2006/relationships/image" Target="../media/image103.png"/><Relationship Id="rId4" Type="http://schemas.openxmlformats.org/officeDocument/2006/relationships/image" Target="../media/image100.svg"/></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58.svg"/></Relationships>
</file>

<file path=ppt/slides/_rels/slide39.xml.rels><?xml version="1.0" encoding="UTF-8" standalone="yes"?>
<Relationships xmlns="http://schemas.openxmlformats.org/package/2006/relationships"><Relationship Id="rId8" Type="http://schemas.openxmlformats.org/officeDocument/2006/relationships/image" Target="../media/image108.svg"/><Relationship Id="rId13" Type="http://schemas.openxmlformats.org/officeDocument/2006/relationships/image" Target="../media/image30.png"/><Relationship Id="rId3" Type="http://schemas.openxmlformats.org/officeDocument/2006/relationships/image" Target="../media/image3.png"/><Relationship Id="rId7" Type="http://schemas.openxmlformats.org/officeDocument/2006/relationships/image" Target="../media/image107.png"/><Relationship Id="rId12" Type="http://schemas.openxmlformats.org/officeDocument/2006/relationships/image" Target="../media/image112.svg"/><Relationship Id="rId2" Type="http://schemas.openxmlformats.org/officeDocument/2006/relationships/notesSlide" Target="../notesSlides/notesSlide39.xml"/><Relationship Id="rId16" Type="http://schemas.openxmlformats.org/officeDocument/2006/relationships/image" Target="../media/image113.svg"/><Relationship Id="rId1" Type="http://schemas.openxmlformats.org/officeDocument/2006/relationships/slideLayout" Target="../slideLayouts/slideLayout1.xml"/><Relationship Id="rId6" Type="http://schemas.openxmlformats.org/officeDocument/2006/relationships/image" Target="../media/image106.svg"/><Relationship Id="rId11" Type="http://schemas.openxmlformats.org/officeDocument/2006/relationships/image" Target="../media/image111.png"/><Relationship Id="rId5" Type="http://schemas.openxmlformats.org/officeDocument/2006/relationships/image" Target="../media/image105.png"/><Relationship Id="rId15" Type="http://schemas.openxmlformats.org/officeDocument/2006/relationships/image" Target="../media/image48.png"/><Relationship Id="rId10" Type="http://schemas.openxmlformats.org/officeDocument/2006/relationships/image" Target="../media/image110.svg"/><Relationship Id="rId4" Type="http://schemas.openxmlformats.org/officeDocument/2006/relationships/image" Target="../media/image4.svg"/><Relationship Id="rId9" Type="http://schemas.openxmlformats.org/officeDocument/2006/relationships/image" Target="../media/image109.png"/><Relationship Id="rId14" Type="http://schemas.openxmlformats.org/officeDocument/2006/relationships/image" Target="../media/image31.sv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113.svg"/><Relationship Id="rId5" Type="http://schemas.openxmlformats.org/officeDocument/2006/relationships/image" Target="../media/image48.png"/><Relationship Id="rId4" Type="http://schemas.openxmlformats.org/officeDocument/2006/relationships/image" Target="../media/image31.svg"/></Relationships>
</file>

<file path=ppt/slides/_rels/slide41.xml.rels><?xml version="1.0" encoding="UTF-8" standalone="yes"?>
<Relationships xmlns="http://schemas.openxmlformats.org/package/2006/relationships"><Relationship Id="rId8" Type="http://schemas.openxmlformats.org/officeDocument/2006/relationships/image" Target="../media/image115.svg"/><Relationship Id="rId13" Type="http://schemas.openxmlformats.org/officeDocument/2006/relationships/image" Target="../media/image120.png"/><Relationship Id="rId18" Type="http://schemas.openxmlformats.org/officeDocument/2006/relationships/image" Target="../media/image125.svg"/><Relationship Id="rId26" Type="http://schemas.openxmlformats.org/officeDocument/2006/relationships/image" Target="../media/image133.svg"/><Relationship Id="rId3" Type="http://schemas.openxmlformats.org/officeDocument/2006/relationships/image" Target="../media/image48.png"/><Relationship Id="rId21" Type="http://schemas.openxmlformats.org/officeDocument/2006/relationships/image" Target="../media/image128.png"/><Relationship Id="rId7" Type="http://schemas.openxmlformats.org/officeDocument/2006/relationships/image" Target="../media/image114.png"/><Relationship Id="rId12" Type="http://schemas.openxmlformats.org/officeDocument/2006/relationships/image" Target="../media/image119.svg"/><Relationship Id="rId17" Type="http://schemas.openxmlformats.org/officeDocument/2006/relationships/image" Target="../media/image124.png"/><Relationship Id="rId25" Type="http://schemas.openxmlformats.org/officeDocument/2006/relationships/image" Target="../media/image132.png"/><Relationship Id="rId2" Type="http://schemas.openxmlformats.org/officeDocument/2006/relationships/notesSlide" Target="../notesSlides/notesSlide41.xml"/><Relationship Id="rId16" Type="http://schemas.openxmlformats.org/officeDocument/2006/relationships/image" Target="../media/image123.svg"/><Relationship Id="rId20" Type="http://schemas.openxmlformats.org/officeDocument/2006/relationships/image" Target="../media/image127.svg"/><Relationship Id="rId1" Type="http://schemas.openxmlformats.org/officeDocument/2006/relationships/slideLayout" Target="../slideLayouts/slideLayout1.xml"/><Relationship Id="rId6" Type="http://schemas.openxmlformats.org/officeDocument/2006/relationships/image" Target="../media/image31.svg"/><Relationship Id="rId11" Type="http://schemas.openxmlformats.org/officeDocument/2006/relationships/image" Target="../media/image118.png"/><Relationship Id="rId24" Type="http://schemas.openxmlformats.org/officeDocument/2006/relationships/image" Target="../media/image131.svg"/><Relationship Id="rId5" Type="http://schemas.openxmlformats.org/officeDocument/2006/relationships/image" Target="../media/image30.png"/><Relationship Id="rId15" Type="http://schemas.openxmlformats.org/officeDocument/2006/relationships/image" Target="../media/image122.png"/><Relationship Id="rId23" Type="http://schemas.openxmlformats.org/officeDocument/2006/relationships/image" Target="../media/image130.png"/><Relationship Id="rId28" Type="http://schemas.openxmlformats.org/officeDocument/2006/relationships/image" Target="../media/image135.svg"/><Relationship Id="rId10" Type="http://schemas.openxmlformats.org/officeDocument/2006/relationships/image" Target="../media/image117.svg"/><Relationship Id="rId19" Type="http://schemas.openxmlformats.org/officeDocument/2006/relationships/image" Target="../media/image126.png"/><Relationship Id="rId4" Type="http://schemas.openxmlformats.org/officeDocument/2006/relationships/image" Target="../media/image113.svg"/><Relationship Id="rId9" Type="http://schemas.openxmlformats.org/officeDocument/2006/relationships/image" Target="../media/image116.png"/><Relationship Id="rId14" Type="http://schemas.openxmlformats.org/officeDocument/2006/relationships/image" Target="../media/image121.svg"/><Relationship Id="rId22" Type="http://schemas.openxmlformats.org/officeDocument/2006/relationships/image" Target="../media/image129.svg"/><Relationship Id="rId27" Type="http://schemas.openxmlformats.org/officeDocument/2006/relationships/image" Target="../media/image134.png"/></Relationships>
</file>

<file path=ppt/slides/_rels/slide42.xml.rels><?xml version="1.0" encoding="UTF-8" standalone="yes"?>
<Relationships xmlns="http://schemas.openxmlformats.org/package/2006/relationships"><Relationship Id="rId8" Type="http://schemas.openxmlformats.org/officeDocument/2006/relationships/image" Target="../media/image137.svg"/><Relationship Id="rId3" Type="http://schemas.openxmlformats.org/officeDocument/2006/relationships/image" Target="../media/image48.png"/><Relationship Id="rId7" Type="http://schemas.openxmlformats.org/officeDocument/2006/relationships/image" Target="../media/image136.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39.svg"/><Relationship Id="rId4" Type="http://schemas.openxmlformats.org/officeDocument/2006/relationships/image" Target="../media/image113.svg"/><Relationship Id="rId9" Type="http://schemas.openxmlformats.org/officeDocument/2006/relationships/image" Target="../media/image138.png"/></Relationships>
</file>

<file path=ppt/slides/_rels/slide43.xml.rels><?xml version="1.0" encoding="UTF-8" standalone="yes"?>
<Relationships xmlns="http://schemas.openxmlformats.org/package/2006/relationships"><Relationship Id="rId8" Type="http://schemas.openxmlformats.org/officeDocument/2006/relationships/image" Target="../media/image137.svg"/><Relationship Id="rId3" Type="http://schemas.openxmlformats.org/officeDocument/2006/relationships/image" Target="../media/image48.png"/><Relationship Id="rId7" Type="http://schemas.openxmlformats.org/officeDocument/2006/relationships/image" Target="../media/image136.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41.svg"/><Relationship Id="rId4" Type="http://schemas.openxmlformats.org/officeDocument/2006/relationships/image" Target="../media/image113.svg"/><Relationship Id="rId9" Type="http://schemas.openxmlformats.org/officeDocument/2006/relationships/image" Target="../media/image140.png"/></Relationships>
</file>

<file path=ppt/slides/_rels/slide44.xml.rels><?xml version="1.0" encoding="UTF-8" standalone="yes"?>
<Relationships xmlns="http://schemas.openxmlformats.org/package/2006/relationships"><Relationship Id="rId8" Type="http://schemas.openxmlformats.org/officeDocument/2006/relationships/image" Target="../media/image137.svg"/><Relationship Id="rId3" Type="http://schemas.openxmlformats.org/officeDocument/2006/relationships/image" Target="../media/image48.png"/><Relationship Id="rId7" Type="http://schemas.openxmlformats.org/officeDocument/2006/relationships/image" Target="../media/image136.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43.svg"/><Relationship Id="rId4" Type="http://schemas.openxmlformats.org/officeDocument/2006/relationships/image" Target="../media/image113.svg"/><Relationship Id="rId9" Type="http://schemas.openxmlformats.org/officeDocument/2006/relationships/image" Target="../media/image142.png"/></Relationships>
</file>

<file path=ppt/slides/_rels/slide45.xml.rels><?xml version="1.0" encoding="UTF-8" standalone="yes"?>
<Relationships xmlns="http://schemas.openxmlformats.org/package/2006/relationships"><Relationship Id="rId8" Type="http://schemas.openxmlformats.org/officeDocument/2006/relationships/image" Target="../media/image137.svg"/><Relationship Id="rId3" Type="http://schemas.openxmlformats.org/officeDocument/2006/relationships/image" Target="../media/image48.png"/><Relationship Id="rId7" Type="http://schemas.openxmlformats.org/officeDocument/2006/relationships/image" Target="../media/image136.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143.svg"/><Relationship Id="rId4" Type="http://schemas.openxmlformats.org/officeDocument/2006/relationships/image" Target="../media/image113.svg"/><Relationship Id="rId9" Type="http://schemas.openxmlformats.org/officeDocument/2006/relationships/image" Target="../media/image14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svg"/><Relationship Id="rId5" Type="http://schemas.openxmlformats.org/officeDocument/2006/relationships/image" Target="../media/image11.png"/><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3.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4.png"/><Relationship Id="rId10" Type="http://schemas.openxmlformats.org/officeDocument/2006/relationships/image" Target="../media/image23.svg"/><Relationship Id="rId4" Type="http://schemas.openxmlformats.org/officeDocument/2006/relationships/image" Target="../media/image18.sv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4.png"/><Relationship Id="rId4" Type="http://schemas.openxmlformats.org/officeDocument/2006/relationships/image" Target="../media/image27.svg"/></Relationships>
</file>

<file path=ppt/slides/slide1.xml><?xml version="1.0" encoding="utf-8"?>
<p:sld xmlns:a="http://schemas.openxmlformats.org/drawingml/2006/main" xmlns:r="http://schemas.openxmlformats.org/officeDocument/2006/relationships" xmlns:p="http://schemas.openxmlformats.org/presentationml/2006/main">
  <p:cSld name="Slide 42">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114925" y="4352925"/>
            <a:ext cx="8058150" cy="15811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8">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962025" y="5000625"/>
            <a:ext cx="12192000" cy="22479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81075" y="1304925"/>
            <a:ext cx="2838450" cy="571500"/>
          </a:xfrm>
          <a:prstGeom prst="rect">
            <a:avLst/>
          </a:prstGeom>
        </p:spPr>
      </p:pic>
      <p:sp>
        <p:nvSpPr>
          <p:cNvPr id="4" name="Object3"/>
          <p:cNvSpPr/>
          <p:nvPr/>
        </p:nvSpPr>
        <p:spPr>
          <a:xfrm>
            <a:off x="962025" y="7620000"/>
            <a:ext cx="12620625" cy="1362075"/>
          </a:xfrm>
          <a:prstGeom prst="rect">
            <a:avLst/>
          </a:prstGeom>
          <a:noFill/>
          <a:ln/>
        </p:spPr>
        <p:txBody>
          <a:bodyPr wrap="square" lIns="0" tIns="0" rIns="0" bIns="0" rtlCol="0" anchor="t">
            <a:spAutoFit/>
          </a:bodyPr>
          <a:lstStyle/>
          <a:p>
            <a:pPr algn="l">
              <a:lnSpc>
                <a:spcPts val="10500"/>
              </a:lnSpc>
            </a:pPr>
            <a:r>
              <a:rPr lang="en-US" sz="8300" dirty="0">
                <a:solidFill>
                  <a:srgbClr val="FFFFFF"/>
                </a:solidFill>
                <a:latin typeface="Armin Grotesk UltraBold" pitchFamily="34" charset="0"/>
                <a:ea typeface="Armin Grotesk UltraBold" pitchFamily="34" charset="-122"/>
                <a:cs typeface="Armin Grotesk UltraBold" pitchFamily="34" charset="-120"/>
              </a:rPr>
              <a:t>Our new Brand.</a:t>
            </a:r>
            <a:endParaRPr lang="en-US" sz="83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9">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4839201" y="6020301"/>
            <a:ext cx="3257550" cy="1333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90600" y="895350"/>
            <a:ext cx="609600" cy="609600"/>
          </a:xfrm>
          <a:prstGeom prst="rect">
            <a:avLst/>
          </a:prstGeom>
        </p:spPr>
      </p:pic>
      <p:sp>
        <p:nvSpPr>
          <p:cNvPr id="5" name="Object4"/>
          <p:cNvSpPr/>
          <p:nvPr/>
        </p:nvSpPr>
        <p:spPr>
          <a:xfrm>
            <a:off x="952500" y="3924300"/>
            <a:ext cx="10553700" cy="3429000"/>
          </a:xfrm>
          <a:prstGeom prst="rect">
            <a:avLst/>
          </a:prstGeom>
          <a:noFill/>
          <a:ln/>
        </p:spPr>
        <p:txBody>
          <a:bodyPr wrap="square" lIns="0" tIns="0" rIns="0" bIns="0" rtlCol="0" anchor="t">
            <a:spAutoFit/>
          </a:bodyPr>
          <a:lstStyle/>
          <a:p>
            <a:pPr algn="l">
              <a:lnSpc>
                <a:spcPts val="9000"/>
              </a:lnSpc>
            </a:pPr>
            <a:r>
              <a:rPr lang="en-US" sz="6600" dirty="0">
                <a:solidFill>
                  <a:srgbClr val="FFFFFF"/>
                </a:solidFill>
                <a:latin typeface="Armin Grotesk UltraBold" pitchFamily="34" charset="0"/>
                <a:ea typeface="Armin Grotesk UltraBold" pitchFamily="34" charset="-122"/>
                <a:cs typeface="Armin Grotesk UltraBold" pitchFamily="34" charset="-120"/>
              </a:rPr>
              <a:t>Hello, we’re Nordhealth. We build products that improve healthcare.</a:t>
            </a:r>
            <a:endParaRPr lang="en-US" sz="66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11</a:t>
            </a:fld>
            <a:endParaRPr lang="en-US" sz="12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18288000" cy="102870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8550442" y="6029826"/>
            <a:ext cx="3257550" cy="1333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828925" y="9696450"/>
            <a:ext cx="13716000" cy="381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839200" y="895350"/>
            <a:ext cx="609600" cy="609600"/>
          </a:xfrm>
          <a:prstGeom prst="rect">
            <a:avLst/>
          </a:prstGeom>
        </p:spPr>
      </p:pic>
      <p:sp>
        <p:nvSpPr>
          <p:cNvPr id="6" name="Object5"/>
          <p:cNvSpPr/>
          <p:nvPr/>
        </p:nvSpPr>
        <p:spPr>
          <a:xfrm>
            <a:off x="3867150" y="3924300"/>
            <a:ext cx="10553700" cy="3429000"/>
          </a:xfrm>
          <a:prstGeom prst="rect">
            <a:avLst/>
          </a:prstGeom>
          <a:noFill/>
          <a:ln/>
        </p:spPr>
        <p:txBody>
          <a:bodyPr wrap="square" lIns="0" tIns="0" rIns="0" bIns="0" rtlCol="0" anchor="t">
            <a:spAutoFit/>
          </a:bodyPr>
          <a:lstStyle/>
          <a:p>
            <a:pPr algn="ctr">
              <a:lnSpc>
                <a:spcPts val="9000"/>
              </a:lnSpc>
            </a:pPr>
            <a:r>
              <a:rPr lang="en-US" sz="6600" dirty="0">
                <a:solidFill>
                  <a:srgbClr val="FFFFFF"/>
                </a:solidFill>
                <a:latin typeface="Armin Grotesk UltraBold" pitchFamily="34" charset="0"/>
                <a:ea typeface="Armin Grotesk UltraBold" pitchFamily="34" charset="-122"/>
                <a:cs typeface="Armin Grotesk UltraBold" pitchFamily="34" charset="-120"/>
              </a:rPr>
              <a:t>Hello, we’re Nordhealth. We build products that improve healthcare.</a:t>
            </a:r>
            <a:endParaRPr lang="en-US" sz="66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6">
            <a:extLst>
              <a:ext uri="{FF2B5EF4-FFF2-40B4-BE49-F238E27FC236}">
                <a16:creationId xmlns:a16="http://schemas.microsoft.com/office/drawing/2014/main" id="{35BECED6-E865-B542-9CFF-2230D2A55C0A}"/>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12</a:t>
            </a:fld>
            <a:endParaRPr lang="en-US" sz="1200"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1">
    <p:bg>
      <p:bgPr>
        <a:solidFill>
          <a:srgbClr val="EFF2F3"/>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575777" y="4874293"/>
            <a:ext cx="3449339" cy="123825"/>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014786" y="7164518"/>
            <a:ext cx="2343150" cy="1333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88904" y="4864768"/>
            <a:ext cx="838200" cy="13335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1155779" y="4864768"/>
            <a:ext cx="1276350" cy="13335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6954500" y="952500"/>
            <a:ext cx="342900" cy="342900"/>
          </a:xfrm>
          <a:prstGeom prst="rect">
            <a:avLst/>
          </a:prstGeom>
        </p:spPr>
      </p:pic>
      <p:sp>
        <p:nvSpPr>
          <p:cNvPr id="8" name="Object7"/>
          <p:cNvSpPr/>
          <p:nvPr/>
        </p:nvSpPr>
        <p:spPr>
          <a:xfrm>
            <a:off x="990600" y="838200"/>
            <a:ext cx="8286750" cy="657225"/>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mission</a:t>
            </a:r>
            <a:endParaRPr lang="en-US" sz="2400" dirty="0"/>
          </a:p>
        </p:txBody>
      </p:sp>
      <p:sp>
        <p:nvSpPr>
          <p:cNvPr id="9" name="Object8"/>
          <p:cNvSpPr/>
          <p:nvPr/>
        </p:nvSpPr>
        <p:spPr>
          <a:xfrm>
            <a:off x="990600" y="3905250"/>
            <a:ext cx="12430125" cy="3362325"/>
          </a:xfrm>
          <a:prstGeom prst="rect">
            <a:avLst/>
          </a:prstGeom>
          <a:noFill/>
          <a:ln/>
        </p:spPr>
        <p:txBody>
          <a:bodyPr wrap="square" lIns="0" tIns="0" rIns="0" bIns="0" rtlCol="0" anchor="t">
            <a:spAutoFit/>
          </a:bodyPr>
          <a:lstStyle/>
          <a:p>
            <a:pPr algn="l">
              <a:lnSpc>
                <a:spcPts val="9000"/>
              </a:lnSpc>
            </a:pPr>
            <a:r>
              <a:rPr lang="en-US" sz="6600" dirty="0">
                <a:solidFill>
                  <a:srgbClr val="0C1A3D"/>
                </a:solidFill>
                <a:latin typeface="Armin Grotesk UltraBold" pitchFamily="34" charset="0"/>
                <a:ea typeface="Armin Grotesk UltraBold" pitchFamily="34" charset="-122"/>
                <a:cs typeface="Armin Grotesk UltraBold" pitchFamily="34" charset="-120"/>
              </a:rPr>
              <a:t>To create a healthier, happier future for all by attracting the world’s best talent</a:t>
            </a:r>
            <a:endParaRPr lang="en-US" sz="6600" dirty="0"/>
          </a:p>
        </p:txBody>
      </p:sp>
      <p:sp>
        <p:nvSpPr>
          <p:cNvPr id="10" name="Object9"/>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2" name="Object6">
            <a:extLst>
              <a:ext uri="{FF2B5EF4-FFF2-40B4-BE49-F238E27FC236}">
                <a16:creationId xmlns:a16="http://schemas.microsoft.com/office/drawing/2014/main" id="{62732394-7F7F-EF41-8E57-85724FBBB429}"/>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13</a:t>
            </a:fld>
            <a:endParaRPr lang="en-US" sz="1200" dirty="0"/>
          </a:p>
        </p:txBody>
      </p:sp>
      <p:sp>
        <p:nvSpPr>
          <p:cNvPr id="13" name="Object6">
            <a:extLst>
              <a:ext uri="{FF2B5EF4-FFF2-40B4-BE49-F238E27FC236}">
                <a16:creationId xmlns:a16="http://schemas.microsoft.com/office/drawing/2014/main" id="{C6854496-9609-7446-92B0-28AEBB923BA2}"/>
              </a:ext>
            </a:extLst>
          </p:cNvPr>
          <p:cNvSpPr/>
          <p:nvPr/>
        </p:nvSpPr>
        <p:spPr>
          <a:xfrm>
            <a:off x="15420975" y="96964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13</a:t>
            </a:fld>
            <a:endParaRPr lang="en-US" sz="1200" dirty="0">
              <a:solidFill>
                <a:schemeClr val="bg1"/>
              </a:solidFill>
            </a:endParaRPr>
          </a:p>
        </p:txBody>
      </p:sp>
      <p:pic>
        <p:nvPicPr>
          <p:cNvPr id="14" name="Object 6" descr="preencoded.png">
            <a:extLst>
              <a:ext uri="{FF2B5EF4-FFF2-40B4-BE49-F238E27FC236}">
                <a16:creationId xmlns:a16="http://schemas.microsoft.com/office/drawing/2014/main" id="{07AC3A48-21EE-F54F-873C-286DFC249306}"/>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828925" y="9705975"/>
            <a:ext cx="13716000" cy="190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18288000" cy="10287000"/>
          </a:xfrm>
          <a:prstGeom prst="rect">
            <a:avLst/>
          </a:prstGeom>
        </p:spPr>
      </p:pic>
      <p:pic>
        <p:nvPicPr>
          <p:cNvPr id="7" name="Object 6"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6954500" y="952500"/>
            <a:ext cx="342900" cy="342900"/>
          </a:xfrm>
          <a:prstGeom prst="rect">
            <a:avLst/>
          </a:prstGeom>
        </p:spPr>
      </p:pic>
      <p:pic>
        <p:nvPicPr>
          <p:cNvPr id="8" name="Object 7"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828925" y="9696450"/>
            <a:ext cx="13716000" cy="38100"/>
          </a:xfrm>
          <a:prstGeom prst="rect">
            <a:avLst/>
          </a:prstGeom>
        </p:spPr>
      </p:pic>
      <p:sp>
        <p:nvSpPr>
          <p:cNvPr id="9" name="Object8"/>
          <p:cNvSpPr/>
          <p:nvPr/>
        </p:nvSpPr>
        <p:spPr>
          <a:xfrm>
            <a:off x="990600" y="838200"/>
            <a:ext cx="8286750" cy="657225"/>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Our mission</a:t>
            </a:r>
            <a:endParaRPr lang="en-US" sz="2400" dirty="0"/>
          </a:p>
        </p:txBody>
      </p:sp>
      <p:sp>
        <p:nvSpPr>
          <p:cNvPr id="10" name="Object9"/>
          <p:cNvSpPr/>
          <p:nvPr/>
        </p:nvSpPr>
        <p:spPr>
          <a:xfrm>
            <a:off x="990600" y="3905250"/>
            <a:ext cx="12430125" cy="3362325"/>
          </a:xfrm>
          <a:prstGeom prst="rect">
            <a:avLst/>
          </a:prstGeom>
          <a:noFill/>
          <a:ln/>
        </p:spPr>
        <p:txBody>
          <a:bodyPr wrap="square" lIns="0" tIns="0" rIns="0" bIns="0" rtlCol="0" anchor="t">
            <a:spAutoFit/>
          </a:bodyPr>
          <a:lstStyle/>
          <a:p>
            <a:pPr algn="l">
              <a:lnSpc>
                <a:spcPts val="9000"/>
              </a:lnSpc>
            </a:pPr>
            <a:r>
              <a:rPr lang="en-US" sz="6600" dirty="0">
                <a:solidFill>
                  <a:srgbClr val="FFFFFF"/>
                </a:solidFill>
                <a:latin typeface="Armin Grotesk UltraBold" pitchFamily="34" charset="0"/>
                <a:ea typeface="Armin Grotesk UltraBold" pitchFamily="34" charset="-122"/>
                <a:cs typeface="Armin Grotesk UltraBold" pitchFamily="34" charset="-120"/>
              </a:rPr>
              <a:t>To create a healthier, happier future for all by attracting the world’s best talent</a:t>
            </a:r>
            <a:endParaRPr lang="en-US" sz="6600" dirty="0"/>
          </a:p>
        </p:txBody>
      </p:sp>
      <p:sp>
        <p:nvSpPr>
          <p:cNvPr id="11" name="Object10"/>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pic>
        <p:nvPicPr>
          <p:cNvPr id="13" name="Object 1" descr="preencoded.png">
            <a:extLst>
              <a:ext uri="{FF2B5EF4-FFF2-40B4-BE49-F238E27FC236}">
                <a16:creationId xmlns:a16="http://schemas.microsoft.com/office/drawing/2014/main" id="{78E6394A-CAE2-5C41-993B-6E50862B612B}"/>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575777" y="4874293"/>
            <a:ext cx="3449339" cy="123825"/>
          </a:xfrm>
          <a:prstGeom prst="rect">
            <a:avLst/>
          </a:prstGeom>
        </p:spPr>
      </p:pic>
      <p:pic>
        <p:nvPicPr>
          <p:cNvPr id="14" name="Object 2" descr="preencoded.png">
            <a:extLst>
              <a:ext uri="{FF2B5EF4-FFF2-40B4-BE49-F238E27FC236}">
                <a16:creationId xmlns:a16="http://schemas.microsoft.com/office/drawing/2014/main" id="{C0DDAD18-87AF-7D40-9845-9E50E39958C3}"/>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6014786" y="7164518"/>
            <a:ext cx="2343150" cy="133350"/>
          </a:xfrm>
          <a:prstGeom prst="rect">
            <a:avLst/>
          </a:prstGeom>
        </p:spPr>
      </p:pic>
      <p:pic>
        <p:nvPicPr>
          <p:cNvPr id="15" name="Object 3" descr="preencoded.png">
            <a:extLst>
              <a:ext uri="{FF2B5EF4-FFF2-40B4-BE49-F238E27FC236}">
                <a16:creationId xmlns:a16="http://schemas.microsoft.com/office/drawing/2014/main" id="{7EC5A901-F33E-7E42-9569-8614D2180F48}"/>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9488904" y="4864768"/>
            <a:ext cx="838200" cy="133350"/>
          </a:xfrm>
          <a:prstGeom prst="rect">
            <a:avLst/>
          </a:prstGeom>
        </p:spPr>
      </p:pic>
      <p:pic>
        <p:nvPicPr>
          <p:cNvPr id="16" name="Object 4" descr="preencoded.png">
            <a:extLst>
              <a:ext uri="{FF2B5EF4-FFF2-40B4-BE49-F238E27FC236}">
                <a16:creationId xmlns:a16="http://schemas.microsoft.com/office/drawing/2014/main" id="{00A0E7DB-DBCE-8C44-A793-667778997528}"/>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11155779" y="4864768"/>
            <a:ext cx="1276350" cy="133350"/>
          </a:xfrm>
          <a:prstGeom prst="rect">
            <a:avLst/>
          </a:prstGeom>
        </p:spPr>
      </p:pic>
      <p:sp>
        <p:nvSpPr>
          <p:cNvPr id="17" name="Object6">
            <a:extLst>
              <a:ext uri="{FF2B5EF4-FFF2-40B4-BE49-F238E27FC236}">
                <a16:creationId xmlns:a16="http://schemas.microsoft.com/office/drawing/2014/main" id="{54C6601A-20F0-4645-A52E-5866F44CABDF}"/>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14</a:t>
            </a:fld>
            <a:endParaRPr lang="en-US" sz="12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3">
    <p:bg>
      <p:bgPr>
        <a:solidFill>
          <a:srgbClr val="0C1A3D"/>
        </a:solidFill>
        <a:effectLst/>
      </p:bgPr>
    </p:bg>
    <p:spTree>
      <p:nvGrpSpPr>
        <p:cNvPr id="1" name=""/>
        <p:cNvGrpSpPr/>
        <p:nvPr/>
      </p:nvGrpSpPr>
      <p:grpSpPr>
        <a:xfrm>
          <a:off x="0" y="0"/>
          <a:ext cx="0" cy="0"/>
          <a:chOff x="0" y="0"/>
          <a:chExt cx="0" cy="0"/>
        </a:xfrm>
      </p:grpSpPr>
      <p:pic>
        <p:nvPicPr>
          <p:cNvPr id="6" name="Object 5"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828925" y="9696450"/>
            <a:ext cx="13716000" cy="38100"/>
          </a:xfrm>
          <a:prstGeom prst="rect">
            <a:avLst/>
          </a:prstGeom>
        </p:spPr>
      </p:pic>
      <p:pic>
        <p:nvPicPr>
          <p:cNvPr id="7" name="Object 6"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6954500" y="952500"/>
            <a:ext cx="342900" cy="342900"/>
          </a:xfrm>
          <a:prstGeom prst="rect">
            <a:avLst/>
          </a:prstGeom>
        </p:spPr>
      </p:pic>
      <p:sp>
        <p:nvSpPr>
          <p:cNvPr id="8" name="Object7"/>
          <p:cNvSpPr/>
          <p:nvPr/>
        </p:nvSpPr>
        <p:spPr>
          <a:xfrm>
            <a:off x="990600" y="838200"/>
            <a:ext cx="8286750" cy="657225"/>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Our mission</a:t>
            </a:r>
            <a:endParaRPr lang="en-US" sz="2400" dirty="0"/>
          </a:p>
        </p:txBody>
      </p:sp>
      <p:sp>
        <p:nvSpPr>
          <p:cNvPr id="9" name="Object8"/>
          <p:cNvSpPr/>
          <p:nvPr/>
        </p:nvSpPr>
        <p:spPr>
          <a:xfrm>
            <a:off x="990600" y="3924300"/>
            <a:ext cx="12430125" cy="3362325"/>
          </a:xfrm>
          <a:prstGeom prst="rect">
            <a:avLst/>
          </a:prstGeom>
          <a:noFill/>
          <a:ln/>
        </p:spPr>
        <p:txBody>
          <a:bodyPr wrap="square" lIns="0" tIns="0" rIns="0" bIns="0" rtlCol="0" anchor="t">
            <a:spAutoFit/>
          </a:bodyPr>
          <a:lstStyle/>
          <a:p>
            <a:pPr algn="l">
              <a:lnSpc>
                <a:spcPts val="9000"/>
              </a:lnSpc>
            </a:pPr>
            <a:r>
              <a:rPr lang="en-US" sz="6600" dirty="0">
                <a:solidFill>
                  <a:srgbClr val="FFFFFF"/>
                </a:solidFill>
                <a:latin typeface="Armin Grotesk UltraBold" pitchFamily="34" charset="0"/>
                <a:ea typeface="Armin Grotesk UltraBold" pitchFamily="34" charset="-122"/>
                <a:cs typeface="Armin Grotesk UltraBold" pitchFamily="34" charset="-120"/>
              </a:rPr>
              <a:t>To create a healthier, happier future for all by attracting the world’s best talent</a:t>
            </a:r>
            <a:endParaRPr lang="en-US" sz="6600" dirty="0"/>
          </a:p>
        </p:txBody>
      </p:sp>
      <p:sp>
        <p:nvSpPr>
          <p:cNvPr id="10" name="Object9"/>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pic>
        <p:nvPicPr>
          <p:cNvPr id="12" name="Object 1" descr="preencoded.png">
            <a:extLst>
              <a:ext uri="{FF2B5EF4-FFF2-40B4-BE49-F238E27FC236}">
                <a16:creationId xmlns:a16="http://schemas.microsoft.com/office/drawing/2014/main" id="{1ADF03A0-7F29-5943-8F69-098AF1E14F04}"/>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5575777" y="4874293"/>
            <a:ext cx="3449339" cy="123825"/>
          </a:xfrm>
          <a:prstGeom prst="rect">
            <a:avLst/>
          </a:prstGeom>
        </p:spPr>
      </p:pic>
      <p:pic>
        <p:nvPicPr>
          <p:cNvPr id="13" name="Object 2" descr="preencoded.png">
            <a:extLst>
              <a:ext uri="{FF2B5EF4-FFF2-40B4-BE49-F238E27FC236}">
                <a16:creationId xmlns:a16="http://schemas.microsoft.com/office/drawing/2014/main" id="{16BD151D-7DDF-5845-815D-6E65DB7BD2A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6014786" y="7164518"/>
            <a:ext cx="2343150" cy="133350"/>
          </a:xfrm>
          <a:prstGeom prst="rect">
            <a:avLst/>
          </a:prstGeom>
        </p:spPr>
      </p:pic>
      <p:pic>
        <p:nvPicPr>
          <p:cNvPr id="14" name="Object 3" descr="preencoded.png">
            <a:extLst>
              <a:ext uri="{FF2B5EF4-FFF2-40B4-BE49-F238E27FC236}">
                <a16:creationId xmlns:a16="http://schemas.microsoft.com/office/drawing/2014/main" id="{DD83DC53-86F6-BA47-8115-609950DDAB2D}"/>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9488904" y="4864768"/>
            <a:ext cx="838200" cy="133350"/>
          </a:xfrm>
          <a:prstGeom prst="rect">
            <a:avLst/>
          </a:prstGeom>
        </p:spPr>
      </p:pic>
      <p:pic>
        <p:nvPicPr>
          <p:cNvPr id="15" name="Object 4" descr="preencoded.png">
            <a:extLst>
              <a:ext uri="{FF2B5EF4-FFF2-40B4-BE49-F238E27FC236}">
                <a16:creationId xmlns:a16="http://schemas.microsoft.com/office/drawing/2014/main" id="{EE1D7221-A5B4-1B4A-954C-B13F1DEB2F11}"/>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1155779" y="4864768"/>
            <a:ext cx="1276350" cy="133350"/>
          </a:xfrm>
          <a:prstGeom prst="rect">
            <a:avLst/>
          </a:prstGeom>
        </p:spPr>
      </p:pic>
      <p:sp>
        <p:nvSpPr>
          <p:cNvPr id="16" name="Object6">
            <a:extLst>
              <a:ext uri="{FF2B5EF4-FFF2-40B4-BE49-F238E27FC236}">
                <a16:creationId xmlns:a16="http://schemas.microsoft.com/office/drawing/2014/main" id="{3FF31222-24F3-3947-8CAD-740CD4244156}"/>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15</a:t>
            </a:fld>
            <a:endParaRPr lang="en-US" sz="1200"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4">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990600" y="4657725"/>
            <a:ext cx="3943350" cy="15240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124450" y="4657725"/>
            <a:ext cx="3943350" cy="152400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258300" y="4657725"/>
            <a:ext cx="3943350" cy="15240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3392150" y="4657725"/>
            <a:ext cx="3943350" cy="152400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6954500" y="942975"/>
            <a:ext cx="342900" cy="361950"/>
          </a:xfrm>
          <a:prstGeom prst="rect">
            <a:avLst/>
          </a:prstGeom>
        </p:spPr>
      </p:pic>
      <p:pic>
        <p:nvPicPr>
          <p:cNvPr id="7" name="Object 6"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828925" y="9705975"/>
            <a:ext cx="13716000" cy="19050"/>
          </a:xfrm>
          <a:prstGeom prst="rect">
            <a:avLst/>
          </a:prstGeom>
        </p:spPr>
      </p:pic>
      <p:sp>
        <p:nvSpPr>
          <p:cNvPr id="8" name="Object7"/>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Nordheath is the leading healthcare software provider in the Nordics</a:t>
            </a:r>
            <a:endParaRPr lang="en-US" sz="2400" dirty="0"/>
          </a:p>
        </p:txBody>
      </p:sp>
      <p:sp>
        <p:nvSpPr>
          <p:cNvPr id="9" name="Object8"/>
          <p:cNvSpPr/>
          <p:nvPr/>
        </p:nvSpPr>
        <p:spPr>
          <a:xfrm>
            <a:off x="990600" y="64579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0" name="Object9"/>
          <p:cNvSpPr/>
          <p:nvPr/>
        </p:nvSpPr>
        <p:spPr>
          <a:xfrm>
            <a:off x="5124450" y="64579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1" name="Object10"/>
          <p:cNvSpPr/>
          <p:nvPr/>
        </p:nvSpPr>
        <p:spPr>
          <a:xfrm>
            <a:off x="9267825" y="6467475"/>
            <a:ext cx="4086225"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2" name="Object11"/>
          <p:cNvSpPr/>
          <p:nvPr/>
        </p:nvSpPr>
        <p:spPr>
          <a:xfrm>
            <a:off x="13392150" y="64579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3" name="Object12"/>
          <p:cNvSpPr/>
          <p:nvPr/>
        </p:nvSpPr>
        <p:spPr>
          <a:xfrm>
            <a:off x="990600" y="4667250"/>
            <a:ext cx="4133850" cy="1257300"/>
          </a:xfrm>
          <a:prstGeom prst="rect">
            <a:avLst/>
          </a:prstGeom>
          <a:noFill/>
          <a:ln/>
        </p:spPr>
        <p:txBody>
          <a:bodyPr wrap="square" lIns="0" tIns="0" rIns="0" bIns="0" rtlCol="0" anchor="t">
            <a:spAutoFit/>
          </a:bodyPr>
          <a:lstStyle/>
          <a:p>
            <a:pPr algn="l">
              <a:lnSpc>
                <a:spcPts val="10500"/>
              </a:lnSpc>
            </a:pPr>
            <a:r>
              <a:rPr lang="en-US" sz="8300" dirty="0">
                <a:solidFill>
                  <a:srgbClr val="3559C7"/>
                </a:solidFill>
                <a:latin typeface="Armin Grotesk UltraBold" pitchFamily="34" charset="0"/>
                <a:ea typeface="Armin Grotesk UltraBold" pitchFamily="34" charset="-122"/>
                <a:cs typeface="Armin Grotesk UltraBold" pitchFamily="34" charset="-120"/>
              </a:rPr>
              <a:t>15</a:t>
            </a:r>
            <a:endParaRPr lang="en-US" sz="8300" dirty="0"/>
          </a:p>
        </p:txBody>
      </p:sp>
      <p:sp>
        <p:nvSpPr>
          <p:cNvPr id="14" name="Object13"/>
          <p:cNvSpPr/>
          <p:nvPr/>
        </p:nvSpPr>
        <p:spPr>
          <a:xfrm>
            <a:off x="5124450" y="4667250"/>
            <a:ext cx="4133850" cy="1200150"/>
          </a:xfrm>
          <a:prstGeom prst="rect">
            <a:avLst/>
          </a:prstGeom>
          <a:noFill/>
          <a:ln/>
        </p:spPr>
        <p:txBody>
          <a:bodyPr wrap="square" lIns="0" tIns="0" rIns="0" bIns="0" rtlCol="0" anchor="t">
            <a:spAutoFit/>
          </a:bodyPr>
          <a:lstStyle/>
          <a:p>
            <a:pPr algn="l">
              <a:lnSpc>
                <a:spcPts val="10500"/>
              </a:lnSpc>
            </a:pPr>
            <a:r>
              <a:rPr lang="en-US" sz="8300" dirty="0">
                <a:solidFill>
                  <a:srgbClr val="FC685E"/>
                </a:solidFill>
                <a:latin typeface="Armin Grotesk UltraBold" pitchFamily="34" charset="0"/>
                <a:ea typeface="Armin Grotesk UltraBold" pitchFamily="34" charset="-122"/>
                <a:cs typeface="Armin Grotesk UltraBold" pitchFamily="34" charset="-120"/>
              </a:rPr>
              <a:t>250+</a:t>
            </a:r>
            <a:endParaRPr lang="en-US" sz="8300" dirty="0"/>
          </a:p>
        </p:txBody>
      </p:sp>
      <p:sp>
        <p:nvSpPr>
          <p:cNvPr id="15" name="Object14"/>
          <p:cNvSpPr/>
          <p:nvPr/>
        </p:nvSpPr>
        <p:spPr>
          <a:xfrm>
            <a:off x="9267825" y="4667250"/>
            <a:ext cx="4114800" cy="1257300"/>
          </a:xfrm>
          <a:prstGeom prst="rect">
            <a:avLst/>
          </a:prstGeom>
          <a:noFill/>
          <a:ln/>
        </p:spPr>
        <p:txBody>
          <a:bodyPr wrap="square" lIns="0" tIns="0" rIns="0" bIns="0" rtlCol="0" anchor="t">
            <a:spAutoFit/>
          </a:bodyPr>
          <a:lstStyle/>
          <a:p>
            <a:pPr algn="l">
              <a:lnSpc>
                <a:spcPts val="10500"/>
              </a:lnSpc>
            </a:pPr>
            <a:r>
              <a:rPr lang="en-US" sz="8300" dirty="0">
                <a:solidFill>
                  <a:srgbClr val="F8C35E"/>
                </a:solidFill>
                <a:latin typeface="Armin Grotesk UltraBold" pitchFamily="34" charset="0"/>
                <a:ea typeface="Armin Grotesk UltraBold" pitchFamily="34" charset="-122"/>
                <a:cs typeface="Armin Grotesk UltraBold" pitchFamily="34" charset="-120"/>
              </a:rPr>
              <a:t>€11M</a:t>
            </a:r>
            <a:endParaRPr lang="en-US" sz="8300" dirty="0"/>
          </a:p>
        </p:txBody>
      </p:sp>
      <p:sp>
        <p:nvSpPr>
          <p:cNvPr id="16" name="Object15"/>
          <p:cNvSpPr/>
          <p:nvPr/>
        </p:nvSpPr>
        <p:spPr>
          <a:xfrm>
            <a:off x="13411200" y="4667250"/>
            <a:ext cx="4105275" cy="1257300"/>
          </a:xfrm>
          <a:prstGeom prst="rect">
            <a:avLst/>
          </a:prstGeom>
          <a:noFill/>
          <a:ln/>
        </p:spPr>
        <p:txBody>
          <a:bodyPr wrap="square" lIns="0" tIns="0" rIns="0" bIns="0" rtlCol="0" anchor="t">
            <a:spAutoFit/>
          </a:bodyPr>
          <a:lstStyle/>
          <a:p>
            <a:pPr algn="l">
              <a:lnSpc>
                <a:spcPts val="10500"/>
              </a:lnSpc>
            </a:pPr>
            <a:r>
              <a:rPr lang="en-US" sz="8300" dirty="0">
                <a:solidFill>
                  <a:srgbClr val="69CDD8"/>
                </a:solidFill>
                <a:latin typeface="Armin Grotesk UltraBold" pitchFamily="34" charset="0"/>
                <a:ea typeface="Armin Grotesk UltraBold" pitchFamily="34" charset="-122"/>
                <a:cs typeface="Armin Grotesk UltraBold" pitchFamily="34" charset="-120"/>
              </a:rPr>
              <a:t>55%</a:t>
            </a:r>
            <a:endParaRPr lang="en-US" sz="8300" dirty="0"/>
          </a:p>
        </p:txBody>
      </p:sp>
      <p:sp>
        <p:nvSpPr>
          <p:cNvPr id="17" name="Object1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9" name="Object6">
            <a:extLst>
              <a:ext uri="{FF2B5EF4-FFF2-40B4-BE49-F238E27FC236}">
                <a16:creationId xmlns:a16="http://schemas.microsoft.com/office/drawing/2014/main" id="{9840870F-B28A-3947-B214-6CE9A06F9AE3}"/>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16</a:t>
            </a:fld>
            <a:endParaRPr lang="en-US"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5">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990600" y="3924300"/>
            <a:ext cx="10296525" cy="2123658"/>
          </a:xfrm>
          <a:prstGeom prst="rect">
            <a:avLst/>
          </a:prstGeom>
          <a:noFill/>
          <a:ln/>
        </p:spPr>
        <p:txBody>
          <a:bodyPr wrap="square" lIns="0" tIns="0" rIns="0" bIns="0" rtlCol="0" anchor="t">
            <a:spAutoFit/>
          </a:bodyPr>
          <a:lstStyle/>
          <a:p>
            <a:pPr algn="l"/>
            <a:r>
              <a:rPr lang="en-US" sz="3600" dirty="0">
                <a:solidFill>
                  <a:srgbClr val="3559C7"/>
                </a:solidFill>
                <a:latin typeface="Armin Grotesk UltraBold" pitchFamily="34" charset="0"/>
                <a:ea typeface="Armin Grotesk UltraBold" pitchFamily="34" charset="-122"/>
                <a:cs typeface="Armin Grotesk UltraBold" pitchFamily="34" charset="-120"/>
              </a:rPr>
              <a:t>1.0</a:t>
            </a:r>
          </a:p>
          <a:p>
            <a:pPr algn="l"/>
            <a:r>
              <a:rPr lang="en-US" sz="3600" dirty="0">
                <a:solidFill>
                  <a:srgbClr val="3559C7"/>
                </a:solidFill>
                <a:latin typeface="Armin Grotesk UltraBold" pitchFamily="34" charset="0"/>
                <a:ea typeface="Armin Grotesk UltraBold" pitchFamily="34" charset="-122"/>
                <a:cs typeface="Armin Grotesk UltraBold" pitchFamily="34" charset="-120"/>
              </a:rPr>
              <a:t>
</a:t>
            </a:r>
            <a:r>
              <a:rPr lang="en-US" sz="6600" dirty="0">
                <a:solidFill>
                  <a:srgbClr val="3559C7"/>
                </a:solidFill>
                <a:latin typeface="Armin Grotesk UltraBold" pitchFamily="34" charset="0"/>
                <a:ea typeface="Armin Grotesk UltraBold" pitchFamily="34" charset="-122"/>
                <a:cs typeface="Armin Grotesk UltraBold" pitchFamily="34" charset="-120"/>
              </a:rPr>
              <a:t>Introduction</a:t>
            </a:r>
            <a:endParaRPr lang="en-US" sz="3600" dirty="0"/>
          </a:p>
        </p:txBody>
      </p:sp>
      <p:sp>
        <p:nvSpPr>
          <p:cNvPr id="8" name="Object6">
            <a:extLst>
              <a:ext uri="{FF2B5EF4-FFF2-40B4-BE49-F238E27FC236}">
                <a16:creationId xmlns:a16="http://schemas.microsoft.com/office/drawing/2014/main" id="{A6624A3B-BF24-A449-B243-27E2B8F6E805}"/>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17</a:t>
            </a:fld>
            <a:endParaRPr 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6">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52500"/>
            <a:ext cx="342900" cy="34290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990600" y="3924300"/>
            <a:ext cx="10296525" cy="2123658"/>
          </a:xfrm>
          <a:prstGeom prst="rect">
            <a:avLst/>
          </a:prstGeom>
          <a:noFill/>
          <a:ln/>
        </p:spPr>
        <p:txBody>
          <a:bodyPr wrap="square" lIns="0" tIns="0" rIns="0" bIns="0" rtlCol="0" anchor="t">
            <a:spAutoFit/>
          </a:bodyPr>
          <a:lstStyle/>
          <a:p>
            <a:pPr algn="l"/>
            <a:r>
              <a:rPr lang="en-US" sz="3600" dirty="0">
                <a:solidFill>
                  <a:srgbClr val="0C1A3D"/>
                </a:solidFill>
                <a:latin typeface="Armin Grotesk UltraBold" pitchFamily="34" charset="0"/>
                <a:ea typeface="Armin Grotesk UltraBold" pitchFamily="34" charset="-122"/>
                <a:cs typeface="Armin Grotesk UltraBold" pitchFamily="34" charset="-120"/>
              </a:rPr>
              <a:t>2.0</a:t>
            </a:r>
          </a:p>
          <a:p>
            <a:pPr algn="l"/>
            <a:r>
              <a:rPr lang="en-US" sz="3600" dirty="0">
                <a:solidFill>
                  <a:srgbClr val="0C1A3D"/>
                </a:solidFill>
                <a:latin typeface="Armin Grotesk UltraBold" pitchFamily="34" charset="0"/>
                <a:ea typeface="Armin Grotesk UltraBold" pitchFamily="34" charset="-122"/>
                <a:cs typeface="Armin Grotesk UltraBold" pitchFamily="34" charset="-120"/>
              </a:rPr>
              <a:t>
</a:t>
            </a:r>
            <a:r>
              <a:rPr lang="en-US" sz="6600" dirty="0">
                <a:solidFill>
                  <a:srgbClr val="0C1A3D"/>
                </a:solidFill>
                <a:latin typeface="Armin Grotesk UltraBold" pitchFamily="34" charset="0"/>
                <a:ea typeface="Armin Grotesk UltraBold" pitchFamily="34" charset="-122"/>
                <a:cs typeface="Armin Grotesk UltraBold" pitchFamily="34" charset="-120"/>
              </a:rPr>
              <a:t>New brand design system</a:t>
            </a:r>
            <a:endParaRPr lang="en-US" sz="3600" dirty="0"/>
          </a:p>
        </p:txBody>
      </p:sp>
      <p:sp>
        <p:nvSpPr>
          <p:cNvPr id="8" name="Object6">
            <a:extLst>
              <a:ext uri="{FF2B5EF4-FFF2-40B4-BE49-F238E27FC236}">
                <a16:creationId xmlns:a16="http://schemas.microsoft.com/office/drawing/2014/main" id="{8A9E392F-AAE5-B94B-B593-7693C860AF61}"/>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18</a:t>
            </a:fld>
            <a:endParaRPr lang="en-US" sz="1200" dirty="0"/>
          </a:p>
        </p:txBody>
      </p:sp>
      <p:pic>
        <p:nvPicPr>
          <p:cNvPr id="9" name="Object 6" descr="preencoded.png">
            <a:extLst>
              <a:ext uri="{FF2B5EF4-FFF2-40B4-BE49-F238E27FC236}">
                <a16:creationId xmlns:a16="http://schemas.microsoft.com/office/drawing/2014/main" id="{186CF1E3-FE4E-E641-9904-6168C85AA81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7">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990600" y="3924300"/>
            <a:ext cx="10296525" cy="2123658"/>
          </a:xfrm>
          <a:prstGeom prst="rect">
            <a:avLst/>
          </a:prstGeom>
          <a:noFill/>
          <a:ln/>
        </p:spPr>
        <p:txBody>
          <a:bodyPr wrap="square" lIns="0" tIns="0" rIns="0" bIns="0" rtlCol="0" anchor="t">
            <a:spAutoFit/>
          </a:bodyPr>
          <a:lstStyle/>
          <a:p>
            <a:pPr algn="l"/>
            <a:r>
              <a:rPr lang="en-US" sz="3600" dirty="0">
                <a:solidFill>
                  <a:srgbClr val="FC685E"/>
                </a:solidFill>
                <a:latin typeface="Armin Grotesk UltraBold" pitchFamily="34" charset="0"/>
                <a:ea typeface="Armin Grotesk UltraBold" pitchFamily="34" charset="-122"/>
                <a:cs typeface="Armin Grotesk UltraBold" pitchFamily="34" charset="-120"/>
              </a:rPr>
              <a:t>3.0</a:t>
            </a:r>
          </a:p>
          <a:p>
            <a:pPr algn="l"/>
            <a:r>
              <a:rPr lang="en-US" sz="3600" dirty="0">
                <a:solidFill>
                  <a:srgbClr val="FC685E"/>
                </a:solidFill>
                <a:latin typeface="Armin Grotesk UltraBold" pitchFamily="34" charset="0"/>
                <a:ea typeface="Armin Grotesk UltraBold" pitchFamily="34" charset="-122"/>
                <a:cs typeface="Armin Grotesk UltraBold" pitchFamily="34" charset="-120"/>
              </a:rPr>
              <a:t>
</a:t>
            </a:r>
            <a:r>
              <a:rPr lang="en-US" sz="6600" dirty="0">
                <a:solidFill>
                  <a:srgbClr val="FC685E"/>
                </a:solidFill>
                <a:latin typeface="Armin Grotesk UltraBold" pitchFamily="34" charset="0"/>
                <a:ea typeface="Armin Grotesk UltraBold" pitchFamily="34" charset="-122"/>
                <a:cs typeface="Armin Grotesk UltraBold" pitchFamily="34" charset="-120"/>
              </a:rPr>
              <a:t>Product design system</a:t>
            </a:r>
            <a:endParaRPr lang="en-US" sz="3600" dirty="0"/>
          </a:p>
        </p:txBody>
      </p:sp>
      <p:sp>
        <p:nvSpPr>
          <p:cNvPr id="8" name="Object6">
            <a:extLst>
              <a:ext uri="{FF2B5EF4-FFF2-40B4-BE49-F238E27FC236}">
                <a16:creationId xmlns:a16="http://schemas.microsoft.com/office/drawing/2014/main" id="{DD182999-B1A2-F84D-9D74-AA573B0E7E05}"/>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19</a:t>
            </a:fld>
            <a:endParaRPr lang="en-US"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18288000" cy="102870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114925" y="4352925"/>
            <a:ext cx="8058150" cy="158115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18">
    <p:bg>
      <p:bgPr>
        <a:solidFill>
          <a:srgbClr val="EFF2F3"/>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52500"/>
            <a:ext cx="342900" cy="342900"/>
          </a:xfrm>
          <a:prstGeom prst="rect">
            <a:avLst/>
          </a:prstGeom>
        </p:spPr>
      </p:pic>
      <p:pic>
        <p:nvPicPr>
          <p:cNvPr id="4" name="Object 3"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0696575" y="2600325"/>
            <a:ext cx="5200650" cy="5086350"/>
          </a:xfrm>
          <a:prstGeom prst="rect">
            <a:avLst/>
          </a:prstGeom>
        </p:spPr>
      </p:pic>
      <p:sp>
        <p:nvSpPr>
          <p:cNvPr id="5" name="Object4"/>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7"/>
          <p:cNvSpPr/>
          <p:nvPr/>
        </p:nvSpPr>
        <p:spPr>
          <a:xfrm>
            <a:off x="990600" y="3924300"/>
            <a:ext cx="8229600" cy="2123658"/>
          </a:xfrm>
          <a:prstGeom prst="rect">
            <a:avLst/>
          </a:prstGeom>
          <a:noFill/>
          <a:ln/>
        </p:spPr>
        <p:txBody>
          <a:bodyPr wrap="square" lIns="0" tIns="0" rIns="0" bIns="0" rtlCol="0" anchor="t">
            <a:spAutoFit/>
          </a:bodyPr>
          <a:lstStyle/>
          <a:p>
            <a:pPr algn="l"/>
            <a:r>
              <a:rPr lang="en-US" sz="3600" dirty="0">
                <a:solidFill>
                  <a:srgbClr val="3559C7"/>
                </a:solidFill>
                <a:latin typeface="Armin Grotesk UltraBold" pitchFamily="34" charset="0"/>
                <a:ea typeface="Armin Grotesk UltraBold" pitchFamily="34" charset="-122"/>
                <a:cs typeface="Armin Grotesk UltraBold" pitchFamily="34" charset="-120"/>
              </a:rPr>
              <a:t>1.0</a:t>
            </a:r>
          </a:p>
          <a:p>
            <a:pPr algn="l"/>
            <a:r>
              <a:rPr lang="en-US" sz="3600" dirty="0">
                <a:solidFill>
                  <a:srgbClr val="3559C7"/>
                </a:solidFill>
                <a:latin typeface="Armin Grotesk UltraBold" pitchFamily="34" charset="0"/>
                <a:ea typeface="Armin Grotesk UltraBold" pitchFamily="34" charset="-122"/>
                <a:cs typeface="Armin Grotesk UltraBold" pitchFamily="34" charset="-120"/>
              </a:rPr>
              <a:t>
</a:t>
            </a:r>
            <a:r>
              <a:rPr lang="en-US" sz="6600" dirty="0">
                <a:solidFill>
                  <a:srgbClr val="3559C7"/>
                </a:solidFill>
                <a:latin typeface="Armin Grotesk UltraBold" pitchFamily="34" charset="0"/>
                <a:ea typeface="Armin Grotesk UltraBold" pitchFamily="34" charset="-122"/>
                <a:cs typeface="Armin Grotesk UltraBold" pitchFamily="34" charset="-120"/>
              </a:rPr>
              <a:t>Introduction</a:t>
            </a:r>
            <a:endParaRPr lang="en-US" sz="3600" dirty="0"/>
          </a:p>
        </p:txBody>
      </p:sp>
      <p:sp>
        <p:nvSpPr>
          <p:cNvPr id="9" name="Object6">
            <a:extLst>
              <a:ext uri="{FF2B5EF4-FFF2-40B4-BE49-F238E27FC236}">
                <a16:creationId xmlns:a16="http://schemas.microsoft.com/office/drawing/2014/main" id="{B6BF01AD-4394-B34B-8872-4612DF806E0A}"/>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20</a:t>
            </a:fld>
            <a:endParaRPr lang="en-US" sz="1200" dirty="0"/>
          </a:p>
        </p:txBody>
      </p:sp>
      <p:pic>
        <p:nvPicPr>
          <p:cNvPr id="10" name="Object 6" descr="preencoded.png">
            <a:extLst>
              <a:ext uri="{FF2B5EF4-FFF2-40B4-BE49-F238E27FC236}">
                <a16:creationId xmlns:a16="http://schemas.microsoft.com/office/drawing/2014/main" id="{593C656D-A8A4-FB40-A583-3A300CD854B4}"/>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828925" y="9705975"/>
            <a:ext cx="13716000" cy="1905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9">
    <p:bg>
      <p:bgPr>
        <a:solidFill>
          <a:srgbClr val="EFF2F3"/>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1677650" y="3228975"/>
            <a:ext cx="3924300" cy="390525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2001500" y="3552825"/>
            <a:ext cx="3257550" cy="325755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3773150" y="3533775"/>
            <a:ext cx="1485900" cy="1504950"/>
          </a:xfrm>
          <a:prstGeom prst="rect">
            <a:avLst/>
          </a:prstGeom>
        </p:spPr>
      </p:pic>
      <p:pic>
        <p:nvPicPr>
          <p:cNvPr id="7" name="Object 6"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2001500" y="5324475"/>
            <a:ext cx="1466850" cy="1485900"/>
          </a:xfrm>
          <a:prstGeom prst="rect">
            <a:avLst/>
          </a:prstGeom>
        </p:spPr>
      </p:pic>
      <p:sp>
        <p:nvSpPr>
          <p:cNvPr id="8" name="Object7"/>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9" name="Object8"/>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1" name="Object10"/>
          <p:cNvSpPr/>
          <p:nvPr/>
        </p:nvSpPr>
        <p:spPr>
          <a:xfrm>
            <a:off x="990600" y="3924300"/>
            <a:ext cx="8458200" cy="3139321"/>
          </a:xfrm>
          <a:prstGeom prst="rect">
            <a:avLst/>
          </a:prstGeom>
          <a:noFill/>
          <a:ln/>
        </p:spPr>
        <p:txBody>
          <a:bodyPr wrap="square" lIns="0" tIns="0" rIns="0" bIns="0" rtlCol="0" anchor="t">
            <a:spAutoFit/>
          </a:bodyPr>
          <a:lstStyle/>
          <a:p>
            <a:pPr algn="l"/>
            <a:r>
              <a:rPr lang="en-US" sz="3600" dirty="0">
                <a:solidFill>
                  <a:srgbClr val="0C1A3D"/>
                </a:solidFill>
                <a:latin typeface="Armin Grotesk UltraBold" pitchFamily="34" charset="0"/>
                <a:ea typeface="Armin Grotesk UltraBold" pitchFamily="34" charset="-122"/>
                <a:cs typeface="Armin Grotesk UltraBold" pitchFamily="34" charset="-120"/>
              </a:rPr>
              <a:t>2.0</a:t>
            </a:r>
          </a:p>
          <a:p>
            <a:pPr algn="l"/>
            <a:r>
              <a:rPr lang="en-US" sz="3600" dirty="0">
                <a:solidFill>
                  <a:srgbClr val="0C1A3D"/>
                </a:solidFill>
                <a:latin typeface="Armin Grotesk UltraBold" pitchFamily="34" charset="0"/>
                <a:ea typeface="Armin Grotesk UltraBold" pitchFamily="34" charset="-122"/>
                <a:cs typeface="Armin Grotesk UltraBold" pitchFamily="34" charset="-120"/>
              </a:rPr>
              <a:t>
</a:t>
            </a:r>
            <a:r>
              <a:rPr lang="en-US" sz="6600" dirty="0">
                <a:solidFill>
                  <a:srgbClr val="0C1A3D"/>
                </a:solidFill>
                <a:latin typeface="Armin Grotesk UltraBold" pitchFamily="34" charset="0"/>
                <a:ea typeface="Armin Grotesk UltraBold" pitchFamily="34" charset="-122"/>
                <a:cs typeface="Armin Grotesk UltraBold" pitchFamily="34" charset="-120"/>
              </a:rPr>
              <a:t>New brand design system</a:t>
            </a:r>
            <a:endParaRPr lang="en-US" sz="3600" dirty="0"/>
          </a:p>
        </p:txBody>
      </p:sp>
      <p:sp>
        <p:nvSpPr>
          <p:cNvPr id="12" name="Object6">
            <a:extLst>
              <a:ext uri="{FF2B5EF4-FFF2-40B4-BE49-F238E27FC236}">
                <a16:creationId xmlns:a16="http://schemas.microsoft.com/office/drawing/2014/main" id="{2752FD56-71BD-1845-BA27-AFF0A92A4CD0}"/>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21</a:t>
            </a:fld>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20">
    <p:bg>
      <p:bgPr>
        <a:solidFill>
          <a:srgbClr val="EFF2F3"/>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52500"/>
            <a:ext cx="342900" cy="342900"/>
          </a:xfrm>
          <a:prstGeom prst="rect">
            <a:avLst/>
          </a:prstGeom>
        </p:spPr>
      </p:pic>
      <p:pic>
        <p:nvPicPr>
          <p:cNvPr id="4" name="Object 3"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1430000" y="4391025"/>
            <a:ext cx="1009650" cy="895350"/>
          </a:xfrm>
          <a:prstGeom prst="rect">
            <a:avLst/>
          </a:prstGeom>
        </p:spPr>
      </p:pic>
      <p:pic>
        <p:nvPicPr>
          <p:cNvPr id="5" name="Object 4"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4620875" y="5267325"/>
            <a:ext cx="1047750" cy="895350"/>
          </a:xfrm>
          <a:prstGeom prst="rect">
            <a:avLst/>
          </a:prstGeom>
        </p:spPr>
      </p:pic>
      <p:pic>
        <p:nvPicPr>
          <p:cNvPr id="6" name="Object 5"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2992100" y="4705350"/>
            <a:ext cx="1162050" cy="1143000"/>
          </a:xfrm>
          <a:prstGeom prst="rect">
            <a:avLst/>
          </a:prstGeom>
        </p:spPr>
      </p:pic>
      <p:pic>
        <p:nvPicPr>
          <p:cNvPr id="7" name="Object 6"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5087600" y="6400800"/>
            <a:ext cx="1143000" cy="1143000"/>
          </a:xfrm>
          <a:prstGeom prst="rect">
            <a:avLst/>
          </a:prstGeom>
        </p:spPr>
      </p:pic>
      <p:pic>
        <p:nvPicPr>
          <p:cNvPr id="8" name="Object 7"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0829925" y="2952750"/>
            <a:ext cx="1257300" cy="1257300"/>
          </a:xfrm>
          <a:prstGeom prst="rect">
            <a:avLst/>
          </a:prstGeom>
        </p:spPr>
      </p:pic>
      <p:sp>
        <p:nvSpPr>
          <p:cNvPr id="9" name="Object8"/>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10" name="Object9"/>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2" name="Object11"/>
          <p:cNvSpPr/>
          <p:nvPr/>
        </p:nvSpPr>
        <p:spPr>
          <a:xfrm>
            <a:off x="990600" y="3924300"/>
            <a:ext cx="8229600" cy="3139321"/>
          </a:xfrm>
          <a:prstGeom prst="rect">
            <a:avLst/>
          </a:prstGeom>
          <a:noFill/>
          <a:ln/>
        </p:spPr>
        <p:txBody>
          <a:bodyPr wrap="square" lIns="0" tIns="0" rIns="0" bIns="0" rtlCol="0" anchor="t">
            <a:spAutoFit/>
          </a:bodyPr>
          <a:lstStyle/>
          <a:p>
            <a:pPr algn="l"/>
            <a:r>
              <a:rPr lang="en-US" sz="3600" dirty="0">
                <a:solidFill>
                  <a:srgbClr val="FC685E"/>
                </a:solidFill>
                <a:latin typeface="Armin Grotesk UltraBold" pitchFamily="34" charset="0"/>
                <a:ea typeface="Armin Grotesk UltraBold" pitchFamily="34" charset="-122"/>
                <a:cs typeface="Armin Grotesk UltraBold" pitchFamily="34" charset="-120"/>
              </a:rPr>
              <a:t>3.0</a:t>
            </a:r>
          </a:p>
          <a:p>
            <a:pPr algn="l"/>
            <a:r>
              <a:rPr lang="en-US" sz="3600" dirty="0">
                <a:solidFill>
                  <a:srgbClr val="FC685E"/>
                </a:solidFill>
                <a:latin typeface="Armin Grotesk UltraBold" pitchFamily="34" charset="0"/>
                <a:ea typeface="Armin Grotesk UltraBold" pitchFamily="34" charset="-122"/>
                <a:cs typeface="Armin Grotesk UltraBold" pitchFamily="34" charset="-120"/>
              </a:rPr>
              <a:t>
</a:t>
            </a:r>
            <a:r>
              <a:rPr lang="en-US" sz="6600" dirty="0">
                <a:solidFill>
                  <a:srgbClr val="FC685E"/>
                </a:solidFill>
                <a:latin typeface="Armin Grotesk UltraBold" pitchFamily="34" charset="0"/>
                <a:ea typeface="Armin Grotesk UltraBold" pitchFamily="34" charset="-122"/>
                <a:cs typeface="Armin Grotesk UltraBold" pitchFamily="34" charset="-120"/>
              </a:rPr>
              <a:t>Product design system</a:t>
            </a:r>
            <a:endParaRPr lang="en-US" sz="3600" dirty="0"/>
          </a:p>
        </p:txBody>
      </p:sp>
      <p:sp>
        <p:nvSpPr>
          <p:cNvPr id="13" name="Object6">
            <a:extLst>
              <a:ext uri="{FF2B5EF4-FFF2-40B4-BE49-F238E27FC236}">
                <a16:creationId xmlns:a16="http://schemas.microsoft.com/office/drawing/2014/main" id="{CB9A69A1-7187-6647-A9A3-DF7B538CAADC}"/>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22</a:t>
            </a:fld>
            <a:endParaRPr lang="en-US" sz="1200" dirty="0"/>
          </a:p>
        </p:txBody>
      </p:sp>
      <p:pic>
        <p:nvPicPr>
          <p:cNvPr id="14" name="Object 6" descr="preencoded.png">
            <a:extLst>
              <a:ext uri="{FF2B5EF4-FFF2-40B4-BE49-F238E27FC236}">
                <a16:creationId xmlns:a16="http://schemas.microsoft.com/office/drawing/2014/main" id="{C03C6DE7-5164-A942-81FB-C25554CDAEBB}"/>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2828925" y="9705975"/>
            <a:ext cx="13716000" cy="1905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21">
    <p:bg>
      <p:bgPr>
        <a:solidFill>
          <a:srgbClr val="3559C7"/>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0696575" y="2590800"/>
            <a:ext cx="5200650" cy="510540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828925" y="9705975"/>
            <a:ext cx="13716000" cy="19050"/>
          </a:xfrm>
          <a:prstGeom prst="rect">
            <a:avLst/>
          </a:prstGeom>
        </p:spPr>
      </p:pic>
      <p:sp>
        <p:nvSpPr>
          <p:cNvPr id="5" name="Object4"/>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EFF2F3"/>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6" name="Object5"/>
          <p:cNvSpPr/>
          <p:nvPr/>
        </p:nvSpPr>
        <p:spPr>
          <a:xfrm>
            <a:off x="990600" y="3924300"/>
            <a:ext cx="8229600" cy="2123658"/>
          </a:xfrm>
          <a:prstGeom prst="rect">
            <a:avLst/>
          </a:prstGeom>
          <a:noFill/>
          <a:ln/>
        </p:spPr>
        <p:txBody>
          <a:bodyPr wrap="square" lIns="0" tIns="0" rIns="0" bIns="0" rtlCol="0" anchor="t">
            <a:spAutoFit/>
          </a:bodyPr>
          <a:lstStyle/>
          <a:p>
            <a:pPr algn="l"/>
            <a:r>
              <a:rPr lang="en-US" sz="3600" dirty="0">
                <a:solidFill>
                  <a:srgbClr val="FFFFFF"/>
                </a:solidFill>
                <a:latin typeface="Armin Grotesk UltraBold" pitchFamily="34" charset="0"/>
                <a:ea typeface="Armin Grotesk UltraBold" pitchFamily="34" charset="-122"/>
                <a:cs typeface="Armin Grotesk UltraBold" pitchFamily="34" charset="-120"/>
              </a:rPr>
              <a:t>1.0</a:t>
            </a:r>
          </a:p>
          <a:p>
            <a:pPr algn="l"/>
            <a:r>
              <a:rPr lang="en-US" sz="3600" dirty="0">
                <a:solidFill>
                  <a:srgbClr val="FFFFFF"/>
                </a:solidFill>
                <a:latin typeface="Armin Grotesk UltraBold" pitchFamily="34" charset="0"/>
                <a:ea typeface="Armin Grotesk UltraBold" pitchFamily="34" charset="-122"/>
                <a:cs typeface="Armin Grotesk UltraBold" pitchFamily="34" charset="-120"/>
              </a:rPr>
              <a:t>
</a:t>
            </a:r>
            <a:r>
              <a:rPr lang="en-US" sz="6600" dirty="0">
                <a:solidFill>
                  <a:srgbClr val="FFFFFF"/>
                </a:solidFill>
                <a:latin typeface="Armin Grotesk UltraBold" pitchFamily="34" charset="0"/>
                <a:ea typeface="Armin Grotesk UltraBold" pitchFamily="34" charset="-122"/>
                <a:cs typeface="Armin Grotesk UltraBold" pitchFamily="34" charset="-120"/>
              </a:rPr>
              <a:t>Introduction</a:t>
            </a:r>
            <a:endParaRPr lang="en-US" sz="36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6">
            <a:extLst>
              <a:ext uri="{FF2B5EF4-FFF2-40B4-BE49-F238E27FC236}">
                <a16:creationId xmlns:a16="http://schemas.microsoft.com/office/drawing/2014/main" id="{15A8FF7C-FC9D-8240-B259-7DD0B7AA9CA4}"/>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23</a:t>
            </a:fld>
            <a:endParaRPr lang="en-US" sz="1200"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2">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52500"/>
            <a:ext cx="342900" cy="3429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1677650" y="3219450"/>
            <a:ext cx="3924300" cy="392430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2001500" y="3552825"/>
            <a:ext cx="3257550" cy="325755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3773150" y="3543300"/>
            <a:ext cx="1485900" cy="148590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2001500" y="5324475"/>
            <a:ext cx="1466850" cy="1485900"/>
          </a:xfrm>
          <a:prstGeom prst="rect">
            <a:avLst/>
          </a:prstGeom>
        </p:spPr>
      </p:pic>
      <p:pic>
        <p:nvPicPr>
          <p:cNvPr id="7" name="Object 6"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828925" y="9696450"/>
            <a:ext cx="13716000" cy="38100"/>
          </a:xfrm>
          <a:prstGeom prst="rect">
            <a:avLst/>
          </a:prstGeom>
        </p:spPr>
      </p:pic>
      <p:sp>
        <p:nvSpPr>
          <p:cNvPr id="8" name="Object7"/>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EFF2F3"/>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9" name="Object8"/>
          <p:cNvSpPr/>
          <p:nvPr/>
        </p:nvSpPr>
        <p:spPr>
          <a:xfrm>
            <a:off x="990600" y="3924300"/>
            <a:ext cx="8458200" cy="3139321"/>
          </a:xfrm>
          <a:prstGeom prst="rect">
            <a:avLst/>
          </a:prstGeom>
          <a:noFill/>
          <a:ln/>
        </p:spPr>
        <p:txBody>
          <a:bodyPr wrap="square" lIns="0" tIns="0" rIns="0" bIns="0" rtlCol="0" anchor="t">
            <a:spAutoFit/>
          </a:bodyPr>
          <a:lstStyle/>
          <a:p>
            <a:pPr algn="l"/>
            <a:r>
              <a:rPr lang="en-US" sz="3600" dirty="0">
                <a:solidFill>
                  <a:srgbClr val="FFFFFF"/>
                </a:solidFill>
                <a:latin typeface="Armin Grotesk UltraBold" pitchFamily="34" charset="0"/>
                <a:ea typeface="Armin Grotesk UltraBold" pitchFamily="34" charset="-122"/>
                <a:cs typeface="Armin Grotesk UltraBold" pitchFamily="34" charset="-120"/>
              </a:rPr>
              <a:t>2.0</a:t>
            </a:r>
          </a:p>
          <a:p>
            <a:pPr algn="l"/>
            <a:r>
              <a:rPr lang="en-US" sz="3600" dirty="0">
                <a:solidFill>
                  <a:srgbClr val="FFFFFF"/>
                </a:solidFill>
                <a:latin typeface="Armin Grotesk UltraBold" pitchFamily="34" charset="0"/>
                <a:ea typeface="Armin Grotesk UltraBold" pitchFamily="34" charset="-122"/>
                <a:cs typeface="Armin Grotesk UltraBold" pitchFamily="34" charset="-120"/>
              </a:rPr>
              <a:t>
</a:t>
            </a:r>
            <a:r>
              <a:rPr lang="en-US" sz="6600" dirty="0">
                <a:solidFill>
                  <a:srgbClr val="FFFFFF"/>
                </a:solidFill>
                <a:latin typeface="Armin Grotesk UltraBold" pitchFamily="34" charset="0"/>
                <a:ea typeface="Armin Grotesk UltraBold" pitchFamily="34" charset="-122"/>
                <a:cs typeface="Armin Grotesk UltraBold" pitchFamily="34" charset="-120"/>
              </a:rPr>
              <a:t>New brand design system</a:t>
            </a:r>
            <a:endParaRPr lang="en-US" sz="3600" dirty="0"/>
          </a:p>
        </p:txBody>
      </p:sp>
      <p:sp>
        <p:nvSpPr>
          <p:cNvPr id="10" name="Object9"/>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2" name="Object6">
            <a:extLst>
              <a:ext uri="{FF2B5EF4-FFF2-40B4-BE49-F238E27FC236}">
                <a16:creationId xmlns:a16="http://schemas.microsoft.com/office/drawing/2014/main" id="{44A81765-F4D1-5542-9552-817DED7E3951}"/>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24</a:t>
            </a:fld>
            <a:endParaRPr lang="en-US" sz="1200"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23">
    <p:bg>
      <p:bgPr>
        <a:solidFill>
          <a:srgbClr val="FC685E"/>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1430000" y="4381500"/>
            <a:ext cx="1009650" cy="91440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4620875" y="5267325"/>
            <a:ext cx="1047750" cy="89535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2992100" y="4695825"/>
            <a:ext cx="1162050" cy="116205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5087600" y="6391275"/>
            <a:ext cx="1143000" cy="1162050"/>
          </a:xfrm>
          <a:prstGeom prst="rect">
            <a:avLst/>
          </a:prstGeom>
        </p:spPr>
      </p:pic>
      <p:pic>
        <p:nvPicPr>
          <p:cNvPr id="7" name="Object 6"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0829925" y="2952750"/>
            <a:ext cx="1257300" cy="1257300"/>
          </a:xfrm>
          <a:prstGeom prst="rect">
            <a:avLst/>
          </a:prstGeom>
        </p:spPr>
      </p:pic>
      <p:pic>
        <p:nvPicPr>
          <p:cNvPr id="8" name="Object 7" descr="preencoded.png"/>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2828925" y="9705975"/>
            <a:ext cx="13716000" cy="19050"/>
          </a:xfrm>
          <a:prstGeom prst="rect">
            <a:avLst/>
          </a:prstGeom>
        </p:spPr>
      </p:pic>
      <p:sp>
        <p:nvSpPr>
          <p:cNvPr id="9" name="Object8"/>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EFF2F3"/>
                </a:solidFill>
                <a:latin typeface="Armin Grotesk UltraBold" pitchFamily="34" charset="0"/>
                <a:ea typeface="Armin Grotesk UltraBold" pitchFamily="34" charset="-122"/>
                <a:cs typeface="Armin Grotesk UltraBold" pitchFamily="34" charset="-120"/>
              </a:rPr>
              <a:t>Our new design system</a:t>
            </a:r>
            <a:endParaRPr lang="en-US" sz="2400" dirty="0"/>
          </a:p>
        </p:txBody>
      </p:sp>
      <p:sp>
        <p:nvSpPr>
          <p:cNvPr id="10" name="Object9"/>
          <p:cNvSpPr/>
          <p:nvPr/>
        </p:nvSpPr>
        <p:spPr>
          <a:xfrm>
            <a:off x="990600" y="3924300"/>
            <a:ext cx="8229600" cy="3139321"/>
          </a:xfrm>
          <a:prstGeom prst="rect">
            <a:avLst/>
          </a:prstGeom>
          <a:noFill/>
          <a:ln/>
        </p:spPr>
        <p:txBody>
          <a:bodyPr wrap="square" lIns="0" tIns="0" rIns="0" bIns="0" rtlCol="0" anchor="t">
            <a:spAutoFit/>
          </a:bodyPr>
          <a:lstStyle/>
          <a:p>
            <a:pPr algn="l"/>
            <a:r>
              <a:rPr lang="en-US" sz="3600" dirty="0">
                <a:solidFill>
                  <a:srgbClr val="FFFFFF"/>
                </a:solidFill>
                <a:latin typeface="Armin Grotesk UltraBold" pitchFamily="34" charset="0"/>
                <a:ea typeface="Armin Grotesk UltraBold" pitchFamily="34" charset="-122"/>
                <a:cs typeface="Armin Grotesk UltraBold" pitchFamily="34" charset="-120"/>
              </a:rPr>
              <a:t>3.0</a:t>
            </a:r>
          </a:p>
          <a:p>
            <a:pPr algn="l"/>
            <a:r>
              <a:rPr lang="en-US" sz="3600" dirty="0">
                <a:solidFill>
                  <a:srgbClr val="FFFFFF"/>
                </a:solidFill>
                <a:latin typeface="Armin Grotesk UltraBold" pitchFamily="34" charset="0"/>
                <a:ea typeface="Armin Grotesk UltraBold" pitchFamily="34" charset="-122"/>
                <a:cs typeface="Armin Grotesk UltraBold" pitchFamily="34" charset="-120"/>
              </a:rPr>
              <a:t>
</a:t>
            </a:r>
            <a:r>
              <a:rPr lang="en-US" sz="6600" dirty="0">
                <a:solidFill>
                  <a:srgbClr val="FFFFFF"/>
                </a:solidFill>
                <a:latin typeface="Armin Grotesk UltraBold" pitchFamily="34" charset="0"/>
                <a:ea typeface="Armin Grotesk UltraBold" pitchFamily="34" charset="-122"/>
                <a:cs typeface="Armin Grotesk UltraBold" pitchFamily="34" charset="-120"/>
              </a:rPr>
              <a:t>Product design system</a:t>
            </a:r>
            <a:endParaRPr lang="en-US" sz="3600" dirty="0"/>
          </a:p>
        </p:txBody>
      </p:sp>
      <p:sp>
        <p:nvSpPr>
          <p:cNvPr id="11" name="Object10"/>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3" name="Object6">
            <a:extLst>
              <a:ext uri="{FF2B5EF4-FFF2-40B4-BE49-F238E27FC236}">
                <a16:creationId xmlns:a16="http://schemas.microsoft.com/office/drawing/2014/main" id="{8E349EF9-024F-FA4B-8CFF-3D0B572095BF}"/>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25</a:t>
            </a:fld>
            <a:endParaRPr lang="en-US" sz="12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4">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Contents</a:t>
            </a:r>
            <a:endParaRPr lang="en-US" sz="2400" dirty="0"/>
          </a:p>
        </p:txBody>
      </p:sp>
      <p:sp>
        <p:nvSpPr>
          <p:cNvPr id="5" name="Object4"/>
          <p:cNvSpPr/>
          <p:nvPr/>
        </p:nvSpPr>
        <p:spPr>
          <a:xfrm>
            <a:off x="952500" y="2438400"/>
            <a:ext cx="10877550" cy="6238875"/>
          </a:xfrm>
          <a:prstGeom prst="rect">
            <a:avLst/>
          </a:prstGeom>
          <a:noFill/>
          <a:ln/>
        </p:spPr>
        <p:txBody>
          <a:bodyPr wrap="square" lIns="0" tIns="0" rIns="0" bIns="0" rtlCol="0" anchor="t">
            <a:spAutoFit/>
          </a:bodyPr>
          <a:lstStyle/>
          <a:p>
            <a:pPr algn="l">
              <a:lnSpc>
                <a:spcPts val="7700"/>
              </a:lnSpc>
            </a:pPr>
            <a:r>
              <a:rPr lang="en-US" sz="5400" dirty="0">
                <a:solidFill>
                  <a:srgbClr val="6E90F6"/>
                </a:solidFill>
                <a:latin typeface="Armin Grotesk UltraBold" pitchFamily="34" charset="0"/>
                <a:ea typeface="Armin Grotesk UltraBold" pitchFamily="34" charset="-122"/>
                <a:cs typeface="Armin Grotesk UltraBold" pitchFamily="34" charset="-120"/>
              </a:rPr>
              <a:t>1.0  Introduction
</a:t>
            </a:r>
            <a:r>
              <a:rPr lang="en-US" sz="5400" dirty="0">
                <a:solidFill>
                  <a:srgbClr val="FFFFFF"/>
                </a:solidFill>
                <a:latin typeface="Armin Grotesk UltraBold" pitchFamily="34" charset="0"/>
                <a:ea typeface="Armin Grotesk UltraBold" pitchFamily="34" charset="-122"/>
                <a:cs typeface="Armin Grotesk UltraBold" pitchFamily="34" charset="-120"/>
              </a:rPr>
              <a:t>2.0  New brand design system
</a:t>
            </a:r>
            <a:r>
              <a:rPr lang="en-US" sz="5400" dirty="0">
                <a:solidFill>
                  <a:srgbClr val="FC685E"/>
                </a:solidFill>
                <a:latin typeface="Armin Grotesk UltraBold" pitchFamily="34" charset="0"/>
                <a:ea typeface="Armin Grotesk UltraBold" pitchFamily="34" charset="-122"/>
                <a:cs typeface="Armin Grotesk UltraBold" pitchFamily="34" charset="-120"/>
              </a:rPr>
              <a:t>3.0  Product design system
</a:t>
            </a:r>
            <a:r>
              <a:rPr lang="en-US" sz="5400" dirty="0">
                <a:solidFill>
                  <a:srgbClr val="69CDD8"/>
                </a:solidFill>
                <a:latin typeface="Armin Grotesk UltraBold" pitchFamily="34" charset="0"/>
                <a:ea typeface="Armin Grotesk UltraBold" pitchFamily="34" charset="-122"/>
                <a:cs typeface="Armin Grotesk UltraBold" pitchFamily="34" charset="-120"/>
              </a:rPr>
              <a:t>4.0  Internal use
</a:t>
            </a:r>
            <a:r>
              <a:rPr lang="en-US" sz="5400" dirty="0">
                <a:solidFill>
                  <a:srgbClr val="F8C35E"/>
                </a:solidFill>
                <a:latin typeface="Armin Grotesk UltraBold" pitchFamily="34" charset="0"/>
                <a:ea typeface="Armin Grotesk UltraBold" pitchFamily="34" charset="-122"/>
                <a:cs typeface="Armin Grotesk UltraBold" pitchFamily="34" charset="-120"/>
              </a:rPr>
              <a:t>5.0  Roll out
</a:t>
            </a:r>
            <a:r>
              <a:rPr lang="en-US" sz="5400" dirty="0">
                <a:solidFill>
                  <a:srgbClr val="FFC8C4"/>
                </a:solidFill>
                <a:latin typeface="Armin Grotesk UltraBold" pitchFamily="34" charset="0"/>
                <a:ea typeface="Armin Grotesk UltraBold" pitchFamily="34" charset="-122"/>
                <a:cs typeface="Armin Grotesk UltraBold" pitchFamily="34" charset="-120"/>
              </a:rPr>
              <a:t>6.0 Timings</a:t>
            </a:r>
            <a:endParaRPr lang="en-US" sz="54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6">
            <a:extLst>
              <a:ext uri="{FF2B5EF4-FFF2-40B4-BE49-F238E27FC236}">
                <a16:creationId xmlns:a16="http://schemas.microsoft.com/office/drawing/2014/main" id="{ED1DD431-E6B2-4749-A56D-FE527F49D545}"/>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26</a:t>
            </a:fld>
            <a:endParaRPr lang="en-US" sz="1200" dirty="0">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18288000" cy="102870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6954500" y="942975"/>
            <a:ext cx="342900" cy="3619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828925" y="9705975"/>
            <a:ext cx="13716000" cy="19050"/>
          </a:xfrm>
          <a:prstGeom prst="rect">
            <a:avLst/>
          </a:prstGeom>
        </p:spPr>
      </p:pic>
      <p:sp>
        <p:nvSpPr>
          <p:cNvPr id="5" name="Object4"/>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Contents</a:t>
            </a:r>
            <a:endParaRPr lang="en-US" sz="2400" dirty="0"/>
          </a:p>
        </p:txBody>
      </p:sp>
      <p:sp>
        <p:nvSpPr>
          <p:cNvPr id="6" name="Object5"/>
          <p:cNvSpPr/>
          <p:nvPr/>
        </p:nvSpPr>
        <p:spPr>
          <a:xfrm>
            <a:off x="952500" y="2438400"/>
            <a:ext cx="10877550" cy="6238875"/>
          </a:xfrm>
          <a:prstGeom prst="rect">
            <a:avLst/>
          </a:prstGeom>
          <a:noFill/>
          <a:ln/>
        </p:spPr>
        <p:txBody>
          <a:bodyPr wrap="square" lIns="0" tIns="0" rIns="0" bIns="0" rtlCol="0" anchor="t">
            <a:spAutoFit/>
          </a:bodyPr>
          <a:lstStyle/>
          <a:p>
            <a:pPr algn="l">
              <a:lnSpc>
                <a:spcPts val="7700"/>
              </a:lnSpc>
            </a:pPr>
            <a:r>
              <a:rPr lang="en-US" sz="5400" dirty="0">
                <a:solidFill>
                  <a:srgbClr val="93AEFF"/>
                </a:solidFill>
                <a:latin typeface="Armin Grotesk UltraBold" pitchFamily="34" charset="0"/>
                <a:ea typeface="Armin Grotesk UltraBold" pitchFamily="34" charset="-122"/>
                <a:cs typeface="Armin Grotesk UltraBold" pitchFamily="34" charset="-120"/>
              </a:rPr>
              <a:t>1.0  Introduction
</a:t>
            </a:r>
            <a:r>
              <a:rPr lang="en-US" sz="5400" dirty="0">
                <a:solidFill>
                  <a:srgbClr val="FFFFFF"/>
                </a:solidFill>
                <a:latin typeface="Armin Grotesk UltraBold" pitchFamily="34" charset="0"/>
                <a:ea typeface="Armin Grotesk UltraBold" pitchFamily="34" charset="-122"/>
                <a:cs typeface="Armin Grotesk UltraBold" pitchFamily="34" charset="-120"/>
              </a:rPr>
              <a:t>2.0  New brand design system
</a:t>
            </a:r>
            <a:r>
              <a:rPr lang="en-US" sz="5400" dirty="0">
                <a:solidFill>
                  <a:srgbClr val="FC685E"/>
                </a:solidFill>
                <a:latin typeface="Armin Grotesk UltraBold" pitchFamily="34" charset="0"/>
                <a:ea typeface="Armin Grotesk UltraBold" pitchFamily="34" charset="-122"/>
                <a:cs typeface="Armin Grotesk UltraBold" pitchFamily="34" charset="-120"/>
              </a:rPr>
              <a:t>3.0  Product design system
</a:t>
            </a:r>
            <a:r>
              <a:rPr lang="en-US" sz="5400" dirty="0">
                <a:solidFill>
                  <a:srgbClr val="69CDD8"/>
                </a:solidFill>
                <a:latin typeface="Armin Grotesk UltraBold" pitchFamily="34" charset="0"/>
                <a:ea typeface="Armin Grotesk UltraBold" pitchFamily="34" charset="-122"/>
                <a:cs typeface="Armin Grotesk UltraBold" pitchFamily="34" charset="-120"/>
              </a:rPr>
              <a:t>4.0  Internal use
</a:t>
            </a:r>
            <a:r>
              <a:rPr lang="en-US" sz="5400" dirty="0">
                <a:solidFill>
                  <a:srgbClr val="F8C35E"/>
                </a:solidFill>
                <a:latin typeface="Armin Grotesk UltraBold" pitchFamily="34" charset="0"/>
                <a:ea typeface="Armin Grotesk UltraBold" pitchFamily="34" charset="-122"/>
                <a:cs typeface="Armin Grotesk UltraBold" pitchFamily="34" charset="-120"/>
              </a:rPr>
              <a:t>5.0  Roll out
</a:t>
            </a:r>
            <a:r>
              <a:rPr lang="en-US" sz="5400" dirty="0">
                <a:solidFill>
                  <a:srgbClr val="FFC8C4"/>
                </a:solidFill>
                <a:latin typeface="Armin Grotesk UltraBold" pitchFamily="34" charset="0"/>
                <a:ea typeface="Armin Grotesk UltraBold" pitchFamily="34" charset="-122"/>
                <a:cs typeface="Armin Grotesk UltraBold" pitchFamily="34" charset="-120"/>
              </a:rPr>
              <a:t>6.0 Timings</a:t>
            </a:r>
            <a:endParaRPr lang="en-US" sz="54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6">
            <a:extLst>
              <a:ext uri="{FF2B5EF4-FFF2-40B4-BE49-F238E27FC236}">
                <a16:creationId xmlns:a16="http://schemas.microsoft.com/office/drawing/2014/main" id="{6FCCD124-B41D-444D-B456-D78955F3D927}"/>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27</a:t>
            </a:fld>
            <a:endParaRPr lang="en-US" sz="1200"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6">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Contents</a:t>
            </a:r>
            <a:endParaRPr lang="en-US" sz="2400" dirty="0"/>
          </a:p>
        </p:txBody>
      </p:sp>
      <p:sp>
        <p:nvSpPr>
          <p:cNvPr id="5" name="Object4"/>
          <p:cNvSpPr/>
          <p:nvPr/>
        </p:nvSpPr>
        <p:spPr>
          <a:xfrm>
            <a:off x="952500" y="2438400"/>
            <a:ext cx="10877550" cy="6238875"/>
          </a:xfrm>
          <a:prstGeom prst="rect">
            <a:avLst/>
          </a:prstGeom>
          <a:noFill/>
          <a:ln/>
        </p:spPr>
        <p:txBody>
          <a:bodyPr wrap="square" lIns="0" tIns="0" rIns="0" bIns="0" rtlCol="0" anchor="t">
            <a:spAutoFit/>
          </a:bodyPr>
          <a:lstStyle/>
          <a:p>
            <a:pPr algn="l">
              <a:lnSpc>
                <a:spcPts val="7700"/>
              </a:lnSpc>
            </a:pPr>
            <a:r>
              <a:rPr lang="en-US" sz="5400" dirty="0">
                <a:solidFill>
                  <a:srgbClr val="3559C7"/>
                </a:solidFill>
                <a:latin typeface="Armin Grotesk UltraBold" pitchFamily="34" charset="0"/>
                <a:ea typeface="Armin Grotesk UltraBold" pitchFamily="34" charset="-122"/>
                <a:cs typeface="Armin Grotesk UltraBold" pitchFamily="34" charset="-120"/>
              </a:rPr>
              <a:t>1.0  Introduction
</a:t>
            </a:r>
            <a:r>
              <a:rPr lang="en-US" sz="5400" dirty="0">
                <a:solidFill>
                  <a:srgbClr val="0C1A3D"/>
                </a:solidFill>
                <a:latin typeface="Armin Grotesk UltraBold" pitchFamily="34" charset="0"/>
                <a:ea typeface="Armin Grotesk UltraBold" pitchFamily="34" charset="-122"/>
                <a:cs typeface="Armin Grotesk UltraBold" pitchFamily="34" charset="-120"/>
              </a:rPr>
              <a:t>2.0  New brand design system
</a:t>
            </a:r>
            <a:r>
              <a:rPr lang="en-US" sz="5400" dirty="0">
                <a:solidFill>
                  <a:srgbClr val="FC685E"/>
                </a:solidFill>
                <a:latin typeface="Armin Grotesk UltraBold" pitchFamily="34" charset="0"/>
                <a:ea typeface="Armin Grotesk UltraBold" pitchFamily="34" charset="-122"/>
                <a:cs typeface="Armin Grotesk UltraBold" pitchFamily="34" charset="-120"/>
              </a:rPr>
              <a:t>3.0  Product design system
</a:t>
            </a:r>
            <a:r>
              <a:rPr lang="en-US" sz="5400" dirty="0">
                <a:solidFill>
                  <a:srgbClr val="69CDD8"/>
                </a:solidFill>
                <a:latin typeface="Armin Grotesk UltraBold" pitchFamily="34" charset="0"/>
                <a:ea typeface="Armin Grotesk UltraBold" pitchFamily="34" charset="-122"/>
                <a:cs typeface="Armin Grotesk UltraBold" pitchFamily="34" charset="-120"/>
              </a:rPr>
              <a:t>4.0  Internal use
</a:t>
            </a:r>
            <a:r>
              <a:rPr lang="en-US" sz="5400" dirty="0">
                <a:solidFill>
                  <a:srgbClr val="F8C35E"/>
                </a:solidFill>
                <a:latin typeface="Armin Grotesk UltraBold" pitchFamily="34" charset="0"/>
                <a:ea typeface="Armin Grotesk UltraBold" pitchFamily="34" charset="-122"/>
                <a:cs typeface="Armin Grotesk UltraBold" pitchFamily="34" charset="-120"/>
              </a:rPr>
              <a:t>5.0  Roll out
</a:t>
            </a:r>
            <a:r>
              <a:rPr lang="en-US" sz="5400" dirty="0">
                <a:solidFill>
                  <a:srgbClr val="536772"/>
                </a:solidFill>
                <a:latin typeface="Armin Grotesk UltraBold" pitchFamily="34" charset="0"/>
                <a:ea typeface="Armin Grotesk UltraBold" pitchFamily="34" charset="-122"/>
                <a:cs typeface="Armin Grotesk UltraBold" pitchFamily="34" charset="-120"/>
              </a:rPr>
              <a:t>6.0 Timings</a:t>
            </a:r>
            <a:endParaRPr lang="en-US" sz="54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6">
            <a:extLst>
              <a:ext uri="{FF2B5EF4-FFF2-40B4-BE49-F238E27FC236}">
                <a16:creationId xmlns:a16="http://schemas.microsoft.com/office/drawing/2014/main" id="{E29D6A54-1DC5-D542-A9A5-4A0F2B7BA2D0}"/>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28</a:t>
            </a:fld>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7">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52500"/>
            <a:ext cx="342900" cy="34290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990600" y="2286000"/>
            <a:ext cx="10296525" cy="5810250"/>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 Bullet medium 01
• Bullet medium 02
• Bullet medium 03
• Bullet medium 04
• Bullet medium 05
• Bullet medium 06
• Bullet medium 07
• Bullet medium 08</a:t>
            </a:r>
            <a:endParaRPr lang="en-US" sz="3600" dirty="0"/>
          </a:p>
        </p:txBody>
      </p:sp>
      <p:sp>
        <p:nvSpPr>
          <p:cNvPr id="8" name="Object6">
            <a:extLst>
              <a:ext uri="{FF2B5EF4-FFF2-40B4-BE49-F238E27FC236}">
                <a16:creationId xmlns:a16="http://schemas.microsoft.com/office/drawing/2014/main" id="{C61AE413-E594-B045-8F4A-B6240AAD57FA}"/>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29</a:t>
            </a:fld>
            <a:endParaRPr lang="en-US" sz="1200" dirty="0"/>
          </a:p>
        </p:txBody>
      </p:sp>
      <p:pic>
        <p:nvPicPr>
          <p:cNvPr id="9" name="Object 6" descr="preencoded.png">
            <a:extLst>
              <a:ext uri="{FF2B5EF4-FFF2-40B4-BE49-F238E27FC236}">
                <a16:creationId xmlns:a16="http://schemas.microsoft.com/office/drawing/2014/main" id="{470E739B-8DBA-4540-8B2B-C822819DA38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1">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8020050" y="4029075"/>
            <a:ext cx="2247900" cy="22288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8020050" y="4029075"/>
            <a:ext cx="2247900" cy="222885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8">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990600" y="2286000"/>
            <a:ext cx="10296525" cy="6067425"/>
          </a:xfrm>
          <a:prstGeom prst="rect">
            <a:avLst/>
          </a:prstGeom>
          <a:noFill/>
          <a:ln/>
        </p:spPr>
        <p:txBody>
          <a:bodyPr wrap="square" lIns="0" tIns="0" rIns="0" bIns="0" rtlCol="0" anchor="t">
            <a:spAutoFit/>
          </a:bodyPr>
          <a:lstStyle/>
          <a:p>
            <a:pPr algn="l">
              <a:lnSpc>
                <a:spcPts val="3300"/>
              </a:lnSpc>
            </a:pPr>
            <a:r>
              <a:rPr lang="en-US" sz="2400" dirty="0">
                <a:solidFill>
                  <a:srgbClr val="0C1A3D"/>
                </a:solidFill>
                <a:latin typeface="Armin Grotesk UltraBold" pitchFamily="34" charset="0"/>
                <a:ea typeface="Armin Grotesk UltraBold" pitchFamily="34" charset="-122"/>
                <a:cs typeface="Armin Grotesk UltraBold" pitchFamily="34" charset="-120"/>
              </a:rPr>
              <a:t>• Bullet small 01
• Bullet small 02
• Bullet small 03
• Bullet small 04
• Bullet small 05
• Bullet small 06
• Bullet small 07
• Bullet small 08
• Bullet small 09
• Bullet small 10
• Bullet small 11
• Bullet small 12
• Bullet small 13</a:t>
            </a:r>
            <a:endParaRPr lang="en-US" sz="2400" dirty="0"/>
          </a:p>
        </p:txBody>
      </p:sp>
      <p:sp>
        <p:nvSpPr>
          <p:cNvPr id="8" name="Object6">
            <a:extLst>
              <a:ext uri="{FF2B5EF4-FFF2-40B4-BE49-F238E27FC236}">
                <a16:creationId xmlns:a16="http://schemas.microsoft.com/office/drawing/2014/main" id="{73552A65-6F11-7A4E-ADE6-11D5818A0A0C}"/>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30</a:t>
            </a:fld>
            <a:endParaRPr lang="en-US" sz="1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9">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7" name="Object6"/>
          <p:cNvSpPr/>
          <p:nvPr/>
        </p:nvSpPr>
        <p:spPr>
          <a:xfrm>
            <a:off x="990600" y="2286000"/>
            <a:ext cx="12363450" cy="5448300"/>
          </a:xfrm>
          <a:prstGeom prst="rect">
            <a:avLst/>
          </a:prstGeom>
          <a:noFill/>
          <a:ln/>
        </p:spPr>
        <p:txBody>
          <a:bodyPr wrap="square" lIns="0" tIns="0" rIns="0" bIns="0" rtlCol="0" anchor="t">
            <a:spAutoFit/>
          </a:bodyPr>
          <a:lstStyle/>
          <a:p>
            <a:pPr algn="l">
              <a:lnSpc>
                <a:spcPts val="7100"/>
              </a:lnSpc>
            </a:pPr>
            <a:r>
              <a:rPr lang="en-US" sz="5400" dirty="0">
                <a:solidFill>
                  <a:srgbClr val="0C1A3D"/>
                </a:solidFill>
                <a:latin typeface="Armin Grotesk UltraBold" pitchFamily="34" charset="0"/>
                <a:ea typeface="Armin Grotesk UltraBold" pitchFamily="34" charset="-122"/>
                <a:cs typeface="Armin Grotesk UltraBold" pitchFamily="34" charset="-120"/>
              </a:rPr>
              <a:t>• Bullet large  01
• Bullet large  02
• Bullet large  03
• Bullet large  04
• Bullet large  05
• Bullet large  06</a:t>
            </a:r>
            <a:endParaRPr lang="en-US" sz="5400" dirty="0"/>
          </a:p>
        </p:txBody>
      </p:sp>
      <p:sp>
        <p:nvSpPr>
          <p:cNvPr id="8" name="Object6">
            <a:extLst>
              <a:ext uri="{FF2B5EF4-FFF2-40B4-BE49-F238E27FC236}">
                <a16:creationId xmlns:a16="http://schemas.microsoft.com/office/drawing/2014/main" id="{6DD13D86-BA25-8843-8A92-6D374FEBCB18}"/>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31</a:t>
            </a:fld>
            <a:endParaRPr lang="en-US" sz="12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30">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0191750" y="2143125"/>
            <a:ext cx="7105650" cy="6629400"/>
          </a:xfrm>
          <a:prstGeom prst="rect">
            <a:avLst/>
          </a:prstGeom>
        </p:spPr>
      </p:pic>
      <p:sp>
        <p:nvSpPr>
          <p:cNvPr id="5" name="Object4"/>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7"/>
          <p:cNvSpPr/>
          <p:nvPr/>
        </p:nvSpPr>
        <p:spPr>
          <a:xfrm>
            <a:off x="990600" y="2076450"/>
            <a:ext cx="7181850" cy="2057400"/>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Far far away, behind the word mountains, far from the countries Vokalia and Consonantia.</a:t>
            </a:r>
            <a:endParaRPr lang="en-US" sz="3600" dirty="0"/>
          </a:p>
        </p:txBody>
      </p:sp>
      <p:sp>
        <p:nvSpPr>
          <p:cNvPr id="9" name="Object8"/>
          <p:cNvSpPr/>
          <p:nvPr/>
        </p:nvSpPr>
        <p:spPr>
          <a:xfrm>
            <a:off x="990600" y="4457795"/>
            <a:ext cx="7258050" cy="5048060"/>
          </a:xfrm>
          <a:prstGeom prst="rect">
            <a:avLst/>
          </a:prstGeom>
          <a:noFill/>
          <a:ln/>
        </p:spPr>
        <p:txBody>
          <a:bodyPr wrap="square" lIns="0" tIns="0" rIns="0" bIns="0" rtlCol="0" anchor="t">
            <a:spAutoFit/>
          </a:bodyPr>
          <a:lstStyle/>
          <a:p>
            <a:pPr algn="l">
              <a:lnSpc>
                <a:spcPts val="3000"/>
              </a:lnSpc>
            </a:pPr>
            <a:r>
              <a:rPr lang="en-US" sz="1800" dirty="0">
                <a:solidFill>
                  <a:srgbClr val="0C1A3D"/>
                </a:solidFill>
                <a:latin typeface="Armin Grotesk Regular" pitchFamily="34" charset="0"/>
                <a:ea typeface="Armin Grotesk Regular" pitchFamily="34" charset="-122"/>
                <a:cs typeface="Armin Grotesk Regular" pitchFamily="34" charset="-120"/>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 of the Italic Mountains, she had a last view back on the skyline of her hometown Bookmarksgrove, the headline of Alphabet Village and the subline of her own road, the Line Lane. Pityful a rethoric question ran over her cheek, then</a:t>
            </a:r>
            <a:endParaRPr lang="en-US" sz="1800" dirty="0"/>
          </a:p>
        </p:txBody>
      </p:sp>
      <p:sp>
        <p:nvSpPr>
          <p:cNvPr id="10" name="Object6">
            <a:extLst>
              <a:ext uri="{FF2B5EF4-FFF2-40B4-BE49-F238E27FC236}">
                <a16:creationId xmlns:a16="http://schemas.microsoft.com/office/drawing/2014/main" id="{ACE21B2A-213C-FF41-B898-6AA7084AC08C}"/>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32</a:t>
            </a:fld>
            <a:endParaRPr lang="en-US" sz="1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1">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90600" y="2143125"/>
            <a:ext cx="7105650" cy="6629400"/>
          </a:xfrm>
          <a:prstGeom prst="rect">
            <a:avLst/>
          </a:prstGeom>
        </p:spPr>
      </p:pic>
      <p:sp>
        <p:nvSpPr>
          <p:cNvPr id="5" name="Object4"/>
          <p:cNvSpPr/>
          <p:nvPr/>
        </p:nvSpPr>
        <p:spPr>
          <a:xfrm>
            <a:off x="92583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7"/>
          <p:cNvSpPr/>
          <p:nvPr/>
        </p:nvSpPr>
        <p:spPr>
          <a:xfrm>
            <a:off x="9258300" y="2076450"/>
            <a:ext cx="7181850" cy="2057400"/>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Far far away, behind the word mountains, far from the countries Vokalia and Consonantia.</a:t>
            </a:r>
            <a:endParaRPr lang="en-US" sz="3600" dirty="0"/>
          </a:p>
        </p:txBody>
      </p:sp>
      <p:sp>
        <p:nvSpPr>
          <p:cNvPr id="9" name="Object8"/>
          <p:cNvSpPr/>
          <p:nvPr/>
        </p:nvSpPr>
        <p:spPr>
          <a:xfrm>
            <a:off x="9258300" y="4457795"/>
            <a:ext cx="7258050" cy="5048060"/>
          </a:xfrm>
          <a:prstGeom prst="rect">
            <a:avLst/>
          </a:prstGeom>
          <a:noFill/>
          <a:ln/>
        </p:spPr>
        <p:txBody>
          <a:bodyPr wrap="square" lIns="0" tIns="0" rIns="0" bIns="0" rtlCol="0" anchor="t">
            <a:spAutoFit/>
          </a:bodyPr>
          <a:lstStyle/>
          <a:p>
            <a:pPr algn="l">
              <a:lnSpc>
                <a:spcPts val="3000"/>
              </a:lnSpc>
            </a:pPr>
            <a:r>
              <a:rPr lang="en-US" sz="1800" dirty="0">
                <a:solidFill>
                  <a:srgbClr val="0C1A3D"/>
                </a:solidFill>
                <a:latin typeface="Armin Grotesk Regular" pitchFamily="34" charset="0"/>
                <a:ea typeface="Armin Grotesk Regular" pitchFamily="34" charset="-122"/>
                <a:cs typeface="Armin Grotesk Regular" pitchFamily="34" charset="-120"/>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 of the Italic Mountains, she had a last view back on the skyline of her hometown Bookmarksgrove, the headline of Alphabet Village and the subline of her own road, the Line Lane. Pityful a rethoric question ran over her cheek, then</a:t>
            </a:r>
            <a:endParaRPr lang="en-US" sz="1800" dirty="0"/>
          </a:p>
        </p:txBody>
      </p:sp>
      <p:sp>
        <p:nvSpPr>
          <p:cNvPr id="10" name="Object6">
            <a:extLst>
              <a:ext uri="{FF2B5EF4-FFF2-40B4-BE49-F238E27FC236}">
                <a16:creationId xmlns:a16="http://schemas.microsoft.com/office/drawing/2014/main" id="{AB2B85E1-E2E1-4941-922B-2A8F94A70EB1}"/>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33</a:t>
            </a:fld>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32">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90600" y="2143125"/>
            <a:ext cx="16306800" cy="6629400"/>
          </a:xfrm>
          <a:prstGeom prst="rect">
            <a:avLst/>
          </a:prstGeom>
        </p:spPr>
      </p:pic>
      <p:sp>
        <p:nvSpPr>
          <p:cNvPr id="5" name="Object4"/>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6" name="Object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6">
            <a:extLst>
              <a:ext uri="{FF2B5EF4-FFF2-40B4-BE49-F238E27FC236}">
                <a16:creationId xmlns:a16="http://schemas.microsoft.com/office/drawing/2014/main" id="{F3136DEF-AE81-3F49-B583-A3571D82D192}"/>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34</a:t>
            </a:fld>
            <a:endParaRPr lang="en-US" sz="1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33">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428875" y="2143125"/>
            <a:ext cx="6610350" cy="54483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1325225" y="2152650"/>
            <a:ext cx="5981700" cy="401955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9258300" y="6391275"/>
            <a:ext cx="3905250" cy="2381250"/>
          </a:xfrm>
          <a:prstGeom prst="rect">
            <a:avLst/>
          </a:prstGeom>
        </p:spPr>
      </p:pic>
      <p:sp>
        <p:nvSpPr>
          <p:cNvPr id="7" name="Object6"/>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8" name="Object7"/>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8"/>
          <p:cNvSpPr/>
          <p:nvPr/>
        </p:nvSpPr>
        <p:spPr>
          <a:xfrm>
            <a:off x="15268575" y="9544050"/>
            <a:ext cx="2028825" cy="171450"/>
          </a:xfrm>
          <a:prstGeom prst="rect">
            <a:avLst/>
          </a:prstGeom>
          <a:noFill/>
          <a:ln/>
        </p:spPr>
        <p:txBody>
          <a:bodyPr wrap="square" lIns="0" tIns="0" rIns="0" bIns="0" rtlCol="0" anchor="t">
            <a:spAutoFit/>
          </a:bodyPr>
          <a:lstStyle/>
          <a:p>
            <a:pPr algn="r">
              <a:lnSpc>
                <a:spcPts val="2100"/>
              </a:lnSpc>
            </a:pPr>
            <a:r>
              <a:rPr lang="en-US" sz="1200" dirty="0">
                <a:solidFill>
                  <a:srgbClr val="0C1A3D"/>
                </a:solidFill>
                <a:latin typeface="Armin Grotesk Regular" pitchFamily="34" charset="0"/>
                <a:ea typeface="Armin Grotesk Regular" pitchFamily="34" charset="-122"/>
                <a:cs typeface="Armin Grotesk Regular" pitchFamily="34" charset="-120"/>
              </a:rPr>
              <a:t>01</a:t>
            </a:r>
            <a:endParaRPr lang="en-US" sz="1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4">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0229850" y="0"/>
            <a:ext cx="8058150" cy="103060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6210300" cy="19050"/>
          </a:xfrm>
          <a:prstGeom prst="rect">
            <a:avLst/>
          </a:prstGeom>
        </p:spPr>
      </p:pic>
      <p:sp>
        <p:nvSpPr>
          <p:cNvPr id="4" name="Object3"/>
          <p:cNvSpPr/>
          <p:nvPr/>
        </p:nvSpPr>
        <p:spPr>
          <a:xfrm>
            <a:off x="9906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5" name="Object4"/>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6" name="Object5"/>
          <p:cNvSpPr/>
          <p:nvPr/>
        </p:nvSpPr>
        <p:spPr>
          <a:xfrm>
            <a:off x="990600" y="2076450"/>
            <a:ext cx="7181850" cy="2057400"/>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Far far away, behind the word mountains, far from the countries Vokalia and Consonantia.</a:t>
            </a:r>
            <a:endParaRPr lang="en-US" sz="3600" dirty="0"/>
          </a:p>
        </p:txBody>
      </p:sp>
      <p:sp>
        <p:nvSpPr>
          <p:cNvPr id="7" name="Object6"/>
          <p:cNvSpPr/>
          <p:nvPr/>
        </p:nvSpPr>
        <p:spPr>
          <a:xfrm>
            <a:off x="990600" y="4457795"/>
            <a:ext cx="7258050" cy="5048060"/>
          </a:xfrm>
          <a:prstGeom prst="rect">
            <a:avLst/>
          </a:prstGeom>
          <a:noFill/>
          <a:ln/>
        </p:spPr>
        <p:txBody>
          <a:bodyPr wrap="square" lIns="0" tIns="0" rIns="0" bIns="0" rtlCol="0" anchor="t">
            <a:spAutoFit/>
          </a:bodyPr>
          <a:lstStyle/>
          <a:p>
            <a:pPr algn="l">
              <a:lnSpc>
                <a:spcPts val="3000"/>
              </a:lnSpc>
            </a:pPr>
            <a:r>
              <a:rPr lang="en-US" sz="1800" dirty="0">
                <a:solidFill>
                  <a:srgbClr val="0C1A3D"/>
                </a:solidFill>
                <a:latin typeface="Armin Grotesk Regular" pitchFamily="34" charset="0"/>
                <a:ea typeface="Armin Grotesk Regular" pitchFamily="34" charset="-122"/>
                <a:cs typeface="Armin Grotesk Regular" pitchFamily="34" charset="-120"/>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 of the Italic Mountains, she had a last view back on the skyline of her hometown Bookmarksgrove, the headline of Alphabet Village and the subline of her own road, the Line Lane. Pityful a rethoric question ran over her cheek, then</a:t>
            </a:r>
            <a:endParaRPr lang="en-US" sz="1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35">
    <p:bg>
      <p:bgPr>
        <a:solidFill>
          <a:srgbClr val="FFFFFF"/>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8058150" cy="103060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258300" y="9705975"/>
            <a:ext cx="72771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6954500" y="942975"/>
            <a:ext cx="342900" cy="361950"/>
          </a:xfrm>
          <a:prstGeom prst="rect">
            <a:avLst/>
          </a:prstGeom>
        </p:spPr>
      </p:pic>
      <p:sp>
        <p:nvSpPr>
          <p:cNvPr id="5" name="Object4"/>
          <p:cNvSpPr/>
          <p:nvPr/>
        </p:nvSpPr>
        <p:spPr>
          <a:xfrm>
            <a:off x="9258300" y="838200"/>
            <a:ext cx="6162675"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Sub Title here</a:t>
            </a:r>
            <a:endParaRPr lang="en-US" sz="2400" dirty="0"/>
          </a:p>
        </p:txBody>
      </p:sp>
      <p:sp>
        <p:nvSpPr>
          <p:cNvPr id="6" name="Object5"/>
          <p:cNvSpPr/>
          <p:nvPr/>
        </p:nvSpPr>
        <p:spPr>
          <a:xfrm>
            <a:off x="9258300" y="2076450"/>
            <a:ext cx="7181850" cy="2057400"/>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Far far away, behind the word mountains, far from the countries Vokalia and Consonantia.</a:t>
            </a:r>
            <a:endParaRPr lang="en-US" sz="3600" dirty="0"/>
          </a:p>
        </p:txBody>
      </p:sp>
      <p:sp>
        <p:nvSpPr>
          <p:cNvPr id="7" name="Object6"/>
          <p:cNvSpPr/>
          <p:nvPr/>
        </p:nvSpPr>
        <p:spPr>
          <a:xfrm>
            <a:off x="9258300" y="4457795"/>
            <a:ext cx="7258050" cy="5048060"/>
          </a:xfrm>
          <a:prstGeom prst="rect">
            <a:avLst/>
          </a:prstGeom>
          <a:noFill/>
          <a:ln/>
        </p:spPr>
        <p:txBody>
          <a:bodyPr wrap="square" lIns="0" tIns="0" rIns="0" bIns="0" rtlCol="0" anchor="t">
            <a:spAutoFit/>
          </a:bodyPr>
          <a:lstStyle/>
          <a:p>
            <a:pPr algn="l">
              <a:lnSpc>
                <a:spcPts val="3000"/>
              </a:lnSpc>
            </a:pPr>
            <a:r>
              <a:rPr lang="en-US" sz="1800" dirty="0">
                <a:solidFill>
                  <a:srgbClr val="0C1A3D"/>
                </a:solidFill>
                <a:latin typeface="Armin Grotesk Regular" pitchFamily="34" charset="0"/>
                <a:ea typeface="Armin Grotesk Regular" pitchFamily="34" charset="-122"/>
                <a:cs typeface="Armin Grotesk Regular" pitchFamily="34" charset="-120"/>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 of the Italic Mountains, she had a last view back on the skyline of her hometown Bookmarksgrove, the headline of Alphabet Village and the subline of her own road, the Line Lane. Pityful a rethoric question ran over her cheek, then</a:t>
            </a:r>
            <a:endParaRPr lang="en-US" sz="1800" dirty="0"/>
          </a:p>
        </p:txBody>
      </p:sp>
      <p:sp>
        <p:nvSpPr>
          <p:cNvPr id="9" name="Object6">
            <a:extLst>
              <a:ext uri="{FF2B5EF4-FFF2-40B4-BE49-F238E27FC236}">
                <a16:creationId xmlns:a16="http://schemas.microsoft.com/office/drawing/2014/main" id="{470B114D-70F7-6F40-A53A-B154A3CE8F0C}"/>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37</a:t>
            </a:fld>
            <a:endParaRPr lang="en-US" sz="1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36">
    <p:bg>
      <p:bgPr>
        <a:solidFill>
          <a:srgbClr val="EFF2F3"/>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sp>
        <p:nvSpPr>
          <p:cNvPr id="4" name="Object3"/>
          <p:cNvSpPr/>
          <p:nvPr/>
        </p:nvSpPr>
        <p:spPr>
          <a:xfrm>
            <a:off x="990600" y="838200"/>
            <a:ext cx="6305550" cy="1314450"/>
          </a:xfrm>
          <a:prstGeom prst="rect">
            <a:avLst/>
          </a:prstGeom>
          <a:noFill/>
          <a:ln/>
        </p:spPr>
        <p:txBody>
          <a:bodyPr wrap="square" lIns="0" tIns="0" rIns="0" bIns="0" rtlCol="0" anchor="t">
            <a:spAutoFit/>
          </a:bodyPr>
          <a:lstStyle/>
          <a:p>
            <a:pPr algn="l">
              <a:lnSpc>
                <a:spcPts val="3300"/>
              </a:lnSpc>
            </a:pPr>
            <a:r>
              <a:rPr lang="en-US" sz="2400" dirty="0">
                <a:solidFill>
                  <a:srgbClr val="989FB0"/>
                </a:solidFill>
                <a:latin typeface="Armin Grotesk UltraBold" pitchFamily="34" charset="0"/>
                <a:ea typeface="Armin Grotesk UltraBold" pitchFamily="34" charset="-122"/>
                <a:cs typeface="Armin Grotesk UltraBold" pitchFamily="34" charset="-120"/>
              </a:rPr>
              <a:t>About us</a:t>
            </a:r>
            <a:endParaRPr lang="en-US" sz="2400" dirty="0"/>
          </a:p>
        </p:txBody>
      </p:sp>
      <p:sp>
        <p:nvSpPr>
          <p:cNvPr id="5" name="Object4"/>
          <p:cNvSpPr/>
          <p:nvPr/>
        </p:nvSpPr>
        <p:spPr>
          <a:xfrm>
            <a:off x="990600" y="5819775"/>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6" name="Object5"/>
          <p:cNvSpPr/>
          <p:nvPr/>
        </p:nvSpPr>
        <p:spPr>
          <a:xfrm>
            <a:off x="5124450" y="58102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7" name="Object6"/>
          <p:cNvSpPr/>
          <p:nvPr/>
        </p:nvSpPr>
        <p:spPr>
          <a:xfrm>
            <a:off x="9258300" y="58102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8" name="Object7"/>
          <p:cNvSpPr/>
          <p:nvPr/>
        </p:nvSpPr>
        <p:spPr>
          <a:xfrm>
            <a:off x="13392150" y="58102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2F3E63"/>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9" name="Object8"/>
          <p:cNvSpPr/>
          <p:nvPr/>
        </p:nvSpPr>
        <p:spPr>
          <a:xfrm>
            <a:off x="990600" y="3552825"/>
            <a:ext cx="4133850" cy="1257300"/>
          </a:xfrm>
          <a:prstGeom prst="rect">
            <a:avLst/>
          </a:prstGeom>
          <a:noFill/>
          <a:ln/>
        </p:spPr>
        <p:txBody>
          <a:bodyPr wrap="square" lIns="0" tIns="0" rIns="0" bIns="0" rtlCol="0" anchor="t">
            <a:spAutoFit/>
          </a:bodyPr>
          <a:lstStyle/>
          <a:p>
            <a:pPr algn="l">
              <a:lnSpc>
                <a:spcPts val="10500"/>
              </a:lnSpc>
            </a:pPr>
            <a:r>
              <a:rPr lang="en-US" sz="8300" dirty="0">
                <a:solidFill>
                  <a:srgbClr val="3559C7"/>
                </a:solidFill>
                <a:latin typeface="Armin Grotesk UltraBold" pitchFamily="34" charset="0"/>
                <a:ea typeface="Armin Grotesk UltraBold" pitchFamily="34" charset="-122"/>
                <a:cs typeface="Armin Grotesk UltraBold" pitchFamily="34" charset="-120"/>
              </a:rPr>
              <a:t>2001</a:t>
            </a:r>
            <a:endParaRPr lang="en-US" sz="8300" dirty="0"/>
          </a:p>
        </p:txBody>
      </p:sp>
      <p:sp>
        <p:nvSpPr>
          <p:cNvPr id="10" name="Object9"/>
          <p:cNvSpPr/>
          <p:nvPr/>
        </p:nvSpPr>
        <p:spPr>
          <a:xfrm>
            <a:off x="5124450" y="3552825"/>
            <a:ext cx="4133850" cy="1200150"/>
          </a:xfrm>
          <a:prstGeom prst="rect">
            <a:avLst/>
          </a:prstGeom>
          <a:noFill/>
          <a:ln/>
        </p:spPr>
        <p:txBody>
          <a:bodyPr wrap="square" lIns="0" tIns="0" rIns="0" bIns="0" rtlCol="0" anchor="t">
            <a:spAutoFit/>
          </a:bodyPr>
          <a:lstStyle/>
          <a:p>
            <a:pPr algn="l">
              <a:lnSpc>
                <a:spcPts val="10500"/>
              </a:lnSpc>
            </a:pPr>
            <a:r>
              <a:rPr lang="en-US" sz="8300" dirty="0">
                <a:solidFill>
                  <a:srgbClr val="FC685E"/>
                </a:solidFill>
                <a:latin typeface="Armin Grotesk UltraBold" pitchFamily="34" charset="0"/>
                <a:ea typeface="Armin Grotesk UltraBold" pitchFamily="34" charset="-122"/>
                <a:cs typeface="Armin Grotesk UltraBold" pitchFamily="34" charset="-120"/>
              </a:rPr>
              <a:t>250+</a:t>
            </a:r>
            <a:endParaRPr lang="en-US" sz="8300" dirty="0"/>
          </a:p>
        </p:txBody>
      </p:sp>
      <p:sp>
        <p:nvSpPr>
          <p:cNvPr id="11" name="Object10"/>
          <p:cNvSpPr/>
          <p:nvPr/>
        </p:nvSpPr>
        <p:spPr>
          <a:xfrm>
            <a:off x="9258300" y="3552825"/>
            <a:ext cx="4114800" cy="1257300"/>
          </a:xfrm>
          <a:prstGeom prst="rect">
            <a:avLst/>
          </a:prstGeom>
          <a:noFill/>
          <a:ln/>
        </p:spPr>
        <p:txBody>
          <a:bodyPr wrap="square" lIns="0" tIns="0" rIns="0" bIns="0" rtlCol="0" anchor="t">
            <a:spAutoFit/>
          </a:bodyPr>
          <a:lstStyle/>
          <a:p>
            <a:pPr algn="l">
              <a:lnSpc>
                <a:spcPts val="10500"/>
              </a:lnSpc>
            </a:pPr>
            <a:r>
              <a:rPr lang="en-US" sz="8300" dirty="0">
                <a:solidFill>
                  <a:srgbClr val="F8C35E"/>
                </a:solidFill>
                <a:latin typeface="Armin Grotesk UltraBold" pitchFamily="34" charset="0"/>
                <a:ea typeface="Armin Grotesk UltraBold" pitchFamily="34" charset="-122"/>
                <a:cs typeface="Armin Grotesk UltraBold" pitchFamily="34" charset="-120"/>
              </a:rPr>
              <a:t>€11M</a:t>
            </a:r>
            <a:endParaRPr lang="en-US" sz="8300" dirty="0"/>
          </a:p>
        </p:txBody>
      </p:sp>
      <p:sp>
        <p:nvSpPr>
          <p:cNvPr id="12" name="Object11"/>
          <p:cNvSpPr/>
          <p:nvPr/>
        </p:nvSpPr>
        <p:spPr>
          <a:xfrm>
            <a:off x="13392150" y="3552825"/>
            <a:ext cx="4105275" cy="1257300"/>
          </a:xfrm>
          <a:prstGeom prst="rect">
            <a:avLst/>
          </a:prstGeom>
          <a:noFill/>
          <a:ln/>
        </p:spPr>
        <p:txBody>
          <a:bodyPr wrap="square" lIns="0" tIns="0" rIns="0" bIns="0" rtlCol="0" anchor="t">
            <a:spAutoFit/>
          </a:bodyPr>
          <a:lstStyle/>
          <a:p>
            <a:pPr algn="l">
              <a:lnSpc>
                <a:spcPts val="10500"/>
              </a:lnSpc>
            </a:pPr>
            <a:r>
              <a:rPr lang="en-US" sz="8300" dirty="0">
                <a:solidFill>
                  <a:srgbClr val="69CDD8"/>
                </a:solidFill>
                <a:latin typeface="Armin Grotesk UltraBold" pitchFamily="34" charset="0"/>
                <a:ea typeface="Armin Grotesk UltraBold" pitchFamily="34" charset="-122"/>
                <a:cs typeface="Armin Grotesk UltraBold" pitchFamily="34" charset="-120"/>
              </a:rPr>
              <a:t>04</a:t>
            </a:r>
            <a:endParaRPr lang="en-US" sz="8300" dirty="0"/>
          </a:p>
        </p:txBody>
      </p:sp>
      <p:sp>
        <p:nvSpPr>
          <p:cNvPr id="13" name="Object12"/>
          <p:cNvSpPr/>
          <p:nvPr/>
        </p:nvSpPr>
        <p:spPr>
          <a:xfrm>
            <a:off x="99060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Established in</a:t>
            </a:r>
            <a:endParaRPr lang="en-US" sz="3600" dirty="0"/>
          </a:p>
        </p:txBody>
      </p:sp>
      <p:sp>
        <p:nvSpPr>
          <p:cNvPr id="14" name="Object13"/>
          <p:cNvSpPr/>
          <p:nvPr/>
        </p:nvSpPr>
        <p:spPr>
          <a:xfrm>
            <a:off x="512445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Co-workers</a:t>
            </a:r>
            <a:endParaRPr lang="en-US" sz="3600" dirty="0"/>
          </a:p>
        </p:txBody>
      </p:sp>
      <p:sp>
        <p:nvSpPr>
          <p:cNvPr id="15" name="Object14"/>
          <p:cNvSpPr/>
          <p:nvPr/>
        </p:nvSpPr>
        <p:spPr>
          <a:xfrm>
            <a:off x="925830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Revenue</a:t>
            </a:r>
            <a:endParaRPr lang="en-US" sz="3600" dirty="0"/>
          </a:p>
        </p:txBody>
      </p:sp>
      <p:sp>
        <p:nvSpPr>
          <p:cNvPr id="16" name="Object15"/>
          <p:cNvSpPr/>
          <p:nvPr/>
        </p:nvSpPr>
        <p:spPr>
          <a:xfrm>
            <a:off x="1339215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0C1A3D"/>
                </a:solidFill>
                <a:latin typeface="Armin Grotesk UltraBold" pitchFamily="34" charset="0"/>
                <a:ea typeface="Armin Grotesk UltraBold" pitchFamily="34" charset="-122"/>
                <a:cs typeface="Armin Grotesk UltraBold" pitchFamily="34" charset="-120"/>
              </a:rPr>
              <a:t>Offices</a:t>
            </a:r>
            <a:endParaRPr lang="en-US" sz="3600" dirty="0"/>
          </a:p>
        </p:txBody>
      </p:sp>
      <p:sp>
        <p:nvSpPr>
          <p:cNvPr id="17" name="Object1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0C1A3D"/>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9" name="Object6">
            <a:extLst>
              <a:ext uri="{FF2B5EF4-FFF2-40B4-BE49-F238E27FC236}">
                <a16:creationId xmlns:a16="http://schemas.microsoft.com/office/drawing/2014/main" id="{6E693986-41C3-C247-ADDA-0877B7DD8E7F}"/>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t>38</a:t>
            </a:fld>
            <a:endParaRPr lang="en-US" sz="1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18288000" cy="102870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33450" y="4657725"/>
            <a:ext cx="3981450" cy="152400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5095875" y="4657725"/>
            <a:ext cx="3962400" cy="15240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239250" y="4657725"/>
            <a:ext cx="3962400" cy="152400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3382625" y="4657725"/>
            <a:ext cx="3962400" cy="1524000"/>
          </a:xfrm>
          <a:prstGeom prst="rect">
            <a:avLst/>
          </a:prstGeom>
        </p:spPr>
      </p:pic>
      <p:pic>
        <p:nvPicPr>
          <p:cNvPr id="7" name="Object 6"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828925" y="9705975"/>
            <a:ext cx="13716000" cy="19050"/>
          </a:xfrm>
          <a:prstGeom prst="rect">
            <a:avLst/>
          </a:prstGeom>
        </p:spPr>
      </p:pic>
      <p:pic>
        <p:nvPicPr>
          <p:cNvPr id="8" name="Object 7" descr="preencoded.png"/>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16954500" y="942975"/>
            <a:ext cx="342900" cy="361950"/>
          </a:xfrm>
          <a:prstGeom prst="rect">
            <a:avLst/>
          </a:prstGeom>
        </p:spPr>
      </p:pic>
      <p:sp>
        <p:nvSpPr>
          <p:cNvPr id="9" name="Object8"/>
          <p:cNvSpPr/>
          <p:nvPr/>
        </p:nvSpPr>
        <p:spPr>
          <a:xfrm>
            <a:off x="990600" y="838200"/>
            <a:ext cx="6200775"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Nordheath is the leading healthcare software provider in the Nordics</a:t>
            </a:r>
            <a:endParaRPr lang="en-US" sz="2400" dirty="0"/>
          </a:p>
        </p:txBody>
      </p:sp>
      <p:sp>
        <p:nvSpPr>
          <p:cNvPr id="10" name="Object9"/>
          <p:cNvSpPr/>
          <p:nvPr/>
        </p:nvSpPr>
        <p:spPr>
          <a:xfrm>
            <a:off x="942975" y="4667250"/>
            <a:ext cx="4133850" cy="1257300"/>
          </a:xfrm>
          <a:prstGeom prst="rect">
            <a:avLst/>
          </a:prstGeom>
          <a:noFill/>
          <a:ln/>
        </p:spPr>
        <p:txBody>
          <a:bodyPr wrap="square" lIns="0" tIns="0" rIns="0" bIns="0" rtlCol="0" anchor="t">
            <a:spAutoFit/>
          </a:bodyPr>
          <a:lstStyle/>
          <a:p>
            <a:pPr algn="l">
              <a:lnSpc>
                <a:spcPts val="10500"/>
              </a:lnSpc>
            </a:pPr>
            <a:r>
              <a:rPr lang="en-US" sz="8300" dirty="0">
                <a:solidFill>
                  <a:srgbClr val="93AEFF"/>
                </a:solidFill>
                <a:latin typeface="Armin Grotesk UltraBold" pitchFamily="34" charset="0"/>
                <a:ea typeface="Armin Grotesk UltraBold" pitchFamily="34" charset="-122"/>
                <a:cs typeface="Armin Grotesk UltraBold" pitchFamily="34" charset="-120"/>
              </a:rPr>
              <a:t>85%</a:t>
            </a:r>
            <a:endParaRPr lang="en-US" sz="8300" dirty="0"/>
          </a:p>
        </p:txBody>
      </p:sp>
      <p:sp>
        <p:nvSpPr>
          <p:cNvPr id="11" name="Object10"/>
          <p:cNvSpPr/>
          <p:nvPr/>
        </p:nvSpPr>
        <p:spPr>
          <a:xfrm>
            <a:off x="5095875" y="4667250"/>
            <a:ext cx="4133850" cy="1200150"/>
          </a:xfrm>
          <a:prstGeom prst="rect">
            <a:avLst/>
          </a:prstGeom>
          <a:noFill/>
          <a:ln/>
        </p:spPr>
        <p:txBody>
          <a:bodyPr wrap="square" lIns="0" tIns="0" rIns="0" bIns="0" rtlCol="0" anchor="t">
            <a:spAutoFit/>
          </a:bodyPr>
          <a:lstStyle/>
          <a:p>
            <a:pPr algn="l">
              <a:lnSpc>
                <a:spcPts val="10500"/>
              </a:lnSpc>
            </a:pPr>
            <a:r>
              <a:rPr lang="en-US" sz="8300" dirty="0">
                <a:solidFill>
                  <a:srgbClr val="FFA19A"/>
                </a:solidFill>
                <a:latin typeface="Armin Grotesk UltraBold" pitchFamily="34" charset="0"/>
                <a:ea typeface="Armin Grotesk UltraBold" pitchFamily="34" charset="-122"/>
                <a:cs typeface="Armin Grotesk UltraBold" pitchFamily="34" charset="-120"/>
              </a:rPr>
              <a:t>25k+</a:t>
            </a:r>
            <a:endParaRPr lang="en-US" sz="8300" dirty="0"/>
          </a:p>
        </p:txBody>
      </p:sp>
      <p:sp>
        <p:nvSpPr>
          <p:cNvPr id="12" name="Object11"/>
          <p:cNvSpPr/>
          <p:nvPr/>
        </p:nvSpPr>
        <p:spPr>
          <a:xfrm>
            <a:off x="9239250" y="4667250"/>
            <a:ext cx="4114800" cy="1257300"/>
          </a:xfrm>
          <a:prstGeom prst="rect">
            <a:avLst/>
          </a:prstGeom>
          <a:noFill/>
          <a:ln/>
        </p:spPr>
        <p:txBody>
          <a:bodyPr wrap="square" lIns="0" tIns="0" rIns="0" bIns="0" rtlCol="0" anchor="t">
            <a:spAutoFit/>
          </a:bodyPr>
          <a:lstStyle/>
          <a:p>
            <a:pPr algn="l">
              <a:lnSpc>
                <a:spcPts val="10500"/>
              </a:lnSpc>
            </a:pPr>
            <a:r>
              <a:rPr lang="en-US" sz="8300" dirty="0">
                <a:solidFill>
                  <a:srgbClr val="FFDFA3"/>
                </a:solidFill>
                <a:latin typeface="Armin Grotesk UltraBold" pitchFamily="34" charset="0"/>
                <a:ea typeface="Armin Grotesk UltraBold" pitchFamily="34" charset="-122"/>
                <a:cs typeface="Armin Grotesk UltraBold" pitchFamily="34" charset="-120"/>
              </a:rPr>
              <a:t>25M</a:t>
            </a:r>
            <a:endParaRPr lang="en-US" sz="8300" dirty="0"/>
          </a:p>
        </p:txBody>
      </p:sp>
      <p:sp>
        <p:nvSpPr>
          <p:cNvPr id="13" name="Object12"/>
          <p:cNvSpPr/>
          <p:nvPr/>
        </p:nvSpPr>
        <p:spPr>
          <a:xfrm>
            <a:off x="13401675" y="4667250"/>
            <a:ext cx="4105275" cy="1257300"/>
          </a:xfrm>
          <a:prstGeom prst="rect">
            <a:avLst/>
          </a:prstGeom>
          <a:noFill/>
          <a:ln/>
        </p:spPr>
        <p:txBody>
          <a:bodyPr wrap="square" lIns="0" tIns="0" rIns="0" bIns="0" rtlCol="0" anchor="t">
            <a:spAutoFit/>
          </a:bodyPr>
          <a:lstStyle/>
          <a:p>
            <a:pPr algn="l">
              <a:lnSpc>
                <a:spcPts val="10500"/>
              </a:lnSpc>
            </a:pPr>
            <a:r>
              <a:rPr lang="en-US" sz="8300" dirty="0">
                <a:solidFill>
                  <a:srgbClr val="FFFFFF"/>
                </a:solidFill>
                <a:latin typeface="Armin Grotesk UltraBold" pitchFamily="34" charset="0"/>
                <a:ea typeface="Armin Grotesk UltraBold" pitchFamily="34" charset="-122"/>
                <a:cs typeface="Armin Grotesk UltraBold" pitchFamily="34" charset="-120"/>
              </a:rPr>
              <a:t>4,750</a:t>
            </a:r>
            <a:endParaRPr lang="en-US" sz="8300" dirty="0"/>
          </a:p>
        </p:txBody>
      </p:sp>
      <p:sp>
        <p:nvSpPr>
          <p:cNvPr id="14" name="Object13"/>
          <p:cNvSpPr/>
          <p:nvPr/>
        </p:nvSpPr>
        <p:spPr>
          <a:xfrm>
            <a:off x="990600" y="645795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5" name="Object14"/>
          <p:cNvSpPr/>
          <p:nvPr/>
        </p:nvSpPr>
        <p:spPr>
          <a:xfrm>
            <a:off x="5124450" y="645795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6" name="Object15"/>
          <p:cNvSpPr/>
          <p:nvPr/>
        </p:nvSpPr>
        <p:spPr>
          <a:xfrm>
            <a:off x="9258300" y="645795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7" name="Object16"/>
          <p:cNvSpPr/>
          <p:nvPr/>
        </p:nvSpPr>
        <p:spPr>
          <a:xfrm>
            <a:off x="13382625" y="645795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8" name="Object17"/>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20" name="Object6">
            <a:extLst>
              <a:ext uri="{FF2B5EF4-FFF2-40B4-BE49-F238E27FC236}">
                <a16:creationId xmlns:a16="http://schemas.microsoft.com/office/drawing/2014/main" id="{6189C84E-50E5-4A4C-BE39-C779AA495FCB}"/>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39</a:t>
            </a:fld>
            <a:endParaRPr lang="en-US" sz="1200"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2">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3933825" y="5362575"/>
            <a:ext cx="7315200" cy="1714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42975" y="952500"/>
            <a:ext cx="2800350" cy="552450"/>
          </a:xfrm>
          <a:prstGeom prst="rect">
            <a:avLst/>
          </a:prstGeom>
        </p:spPr>
      </p:pic>
      <p:sp>
        <p:nvSpPr>
          <p:cNvPr id="4" name="Object3"/>
          <p:cNvSpPr/>
          <p:nvPr/>
        </p:nvSpPr>
        <p:spPr>
          <a:xfrm>
            <a:off x="952500" y="3857625"/>
            <a:ext cx="13477875" cy="4972050"/>
          </a:xfrm>
          <a:prstGeom prst="rect">
            <a:avLst/>
          </a:prstGeom>
          <a:noFill/>
          <a:ln/>
        </p:spPr>
        <p:txBody>
          <a:bodyPr wrap="square" lIns="0" tIns="0" rIns="0" bIns="0" rtlCol="0" anchor="t">
            <a:spAutoFit/>
          </a:bodyPr>
          <a:lstStyle/>
          <a:p>
            <a:pPr algn="l">
              <a:lnSpc>
                <a:spcPts val="14300"/>
              </a:lnSpc>
            </a:pPr>
            <a:r>
              <a:rPr lang="en-US" sz="12000" dirty="0">
                <a:solidFill>
                  <a:srgbClr val="FFFFFF"/>
                </a:solidFill>
                <a:latin typeface="Armin Grotesk UltraBold" pitchFamily="34" charset="0"/>
                <a:ea typeface="Armin Grotesk UltraBold" pitchFamily="34" charset="-122"/>
                <a:cs typeface="Armin Grotesk UltraBold" pitchFamily="34" charset="-120"/>
              </a:rPr>
              <a:t>Our new Brand &amp;
other things.</a:t>
            </a:r>
            <a:endParaRPr lang="en-US" sz="12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 45">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828925" y="9705975"/>
            <a:ext cx="13716000" cy="190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6954500" y="942975"/>
            <a:ext cx="342900" cy="361950"/>
          </a:xfrm>
          <a:prstGeom prst="rect">
            <a:avLst/>
          </a:prstGeom>
        </p:spPr>
      </p:pic>
      <p:sp>
        <p:nvSpPr>
          <p:cNvPr id="4" name="Object3"/>
          <p:cNvSpPr/>
          <p:nvPr/>
        </p:nvSpPr>
        <p:spPr>
          <a:xfrm>
            <a:off x="990600" y="838200"/>
            <a:ext cx="6200775"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Nordheath is the leading healthcare software provider in the Nordics</a:t>
            </a:r>
            <a:endParaRPr lang="en-US" sz="2400" dirty="0"/>
          </a:p>
        </p:txBody>
      </p:sp>
      <p:sp>
        <p:nvSpPr>
          <p:cNvPr id="5" name="Object4"/>
          <p:cNvSpPr/>
          <p:nvPr/>
        </p:nvSpPr>
        <p:spPr>
          <a:xfrm>
            <a:off x="990600" y="4667250"/>
            <a:ext cx="4133850" cy="1257300"/>
          </a:xfrm>
          <a:prstGeom prst="rect">
            <a:avLst/>
          </a:prstGeom>
          <a:noFill/>
          <a:ln/>
        </p:spPr>
        <p:txBody>
          <a:bodyPr wrap="square" lIns="0" tIns="0" rIns="0" bIns="0" rtlCol="0" anchor="t">
            <a:spAutoFit/>
          </a:bodyPr>
          <a:lstStyle/>
          <a:p>
            <a:pPr algn="l">
              <a:lnSpc>
                <a:spcPts val="10500"/>
              </a:lnSpc>
            </a:pPr>
            <a:r>
              <a:rPr lang="en-US" sz="8300" dirty="0">
                <a:solidFill>
                  <a:srgbClr val="69CDD8"/>
                </a:solidFill>
                <a:latin typeface="Armin Grotesk UltraBold" pitchFamily="34" charset="0"/>
                <a:ea typeface="Armin Grotesk UltraBold" pitchFamily="34" charset="-122"/>
                <a:cs typeface="Armin Grotesk UltraBold" pitchFamily="34" charset="-120"/>
              </a:rPr>
              <a:t>20</a:t>
            </a:r>
            <a:endParaRPr lang="en-US" sz="8300" dirty="0"/>
          </a:p>
        </p:txBody>
      </p:sp>
      <p:sp>
        <p:nvSpPr>
          <p:cNvPr id="6" name="Object5"/>
          <p:cNvSpPr/>
          <p:nvPr/>
        </p:nvSpPr>
        <p:spPr>
          <a:xfrm>
            <a:off x="5124450" y="4667250"/>
            <a:ext cx="4133850" cy="1200150"/>
          </a:xfrm>
          <a:prstGeom prst="rect">
            <a:avLst/>
          </a:prstGeom>
          <a:noFill/>
          <a:ln/>
        </p:spPr>
        <p:txBody>
          <a:bodyPr wrap="square" lIns="0" tIns="0" rIns="0" bIns="0" rtlCol="0" anchor="t">
            <a:spAutoFit/>
          </a:bodyPr>
          <a:lstStyle/>
          <a:p>
            <a:pPr algn="l">
              <a:lnSpc>
                <a:spcPts val="10500"/>
              </a:lnSpc>
            </a:pPr>
            <a:r>
              <a:rPr lang="en-US" sz="8300" dirty="0">
                <a:solidFill>
                  <a:srgbClr val="FF857D"/>
                </a:solidFill>
                <a:latin typeface="Armin Grotesk UltraBold" pitchFamily="34" charset="0"/>
                <a:ea typeface="Armin Grotesk UltraBold" pitchFamily="34" charset="-122"/>
                <a:cs typeface="Armin Grotesk UltraBold" pitchFamily="34" charset="-120"/>
              </a:rPr>
              <a:t>100+</a:t>
            </a:r>
            <a:endParaRPr lang="en-US" sz="8300" dirty="0"/>
          </a:p>
        </p:txBody>
      </p:sp>
      <p:sp>
        <p:nvSpPr>
          <p:cNvPr id="7" name="Object6"/>
          <p:cNvSpPr/>
          <p:nvPr/>
        </p:nvSpPr>
        <p:spPr>
          <a:xfrm>
            <a:off x="1000125" y="628650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8" name="Object7"/>
          <p:cNvSpPr/>
          <p:nvPr/>
        </p:nvSpPr>
        <p:spPr>
          <a:xfrm>
            <a:off x="5124450" y="628650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9" name="Object8"/>
          <p:cNvSpPr/>
          <p:nvPr/>
        </p:nvSpPr>
        <p:spPr>
          <a:xfrm>
            <a:off x="9239250" y="4667250"/>
            <a:ext cx="4114800" cy="1257300"/>
          </a:xfrm>
          <a:prstGeom prst="rect">
            <a:avLst/>
          </a:prstGeom>
          <a:noFill/>
          <a:ln/>
        </p:spPr>
        <p:txBody>
          <a:bodyPr wrap="square" lIns="0" tIns="0" rIns="0" bIns="0" rtlCol="0" anchor="t">
            <a:spAutoFit/>
          </a:bodyPr>
          <a:lstStyle/>
          <a:p>
            <a:pPr algn="l">
              <a:lnSpc>
                <a:spcPts val="10500"/>
              </a:lnSpc>
            </a:pPr>
            <a:r>
              <a:rPr lang="en-US" sz="8300" dirty="0">
                <a:solidFill>
                  <a:srgbClr val="FFDFA3"/>
                </a:solidFill>
                <a:latin typeface="Armin Grotesk UltraBold" pitchFamily="34" charset="0"/>
                <a:ea typeface="Armin Grotesk UltraBold" pitchFamily="34" charset="-122"/>
                <a:cs typeface="Armin Grotesk UltraBold" pitchFamily="34" charset="-120"/>
              </a:rPr>
              <a:t>25M</a:t>
            </a:r>
            <a:endParaRPr lang="en-US" sz="8300" dirty="0"/>
          </a:p>
        </p:txBody>
      </p:sp>
      <p:sp>
        <p:nvSpPr>
          <p:cNvPr id="10" name="Object9"/>
          <p:cNvSpPr/>
          <p:nvPr/>
        </p:nvSpPr>
        <p:spPr>
          <a:xfrm>
            <a:off x="13401675" y="4667250"/>
            <a:ext cx="4105275" cy="1257300"/>
          </a:xfrm>
          <a:prstGeom prst="rect">
            <a:avLst/>
          </a:prstGeom>
          <a:noFill/>
          <a:ln/>
        </p:spPr>
        <p:txBody>
          <a:bodyPr wrap="square" lIns="0" tIns="0" rIns="0" bIns="0" rtlCol="0" anchor="t">
            <a:spAutoFit/>
          </a:bodyPr>
          <a:lstStyle/>
          <a:p>
            <a:pPr algn="l">
              <a:lnSpc>
                <a:spcPts val="10500"/>
              </a:lnSpc>
            </a:pPr>
            <a:r>
              <a:rPr lang="en-US" sz="8300" dirty="0">
                <a:solidFill>
                  <a:srgbClr val="FFFFFF"/>
                </a:solidFill>
                <a:latin typeface="Armin Grotesk UltraBold" pitchFamily="34" charset="0"/>
                <a:ea typeface="Armin Grotesk UltraBold" pitchFamily="34" charset="-122"/>
                <a:cs typeface="Armin Grotesk UltraBold" pitchFamily="34" charset="-120"/>
              </a:rPr>
              <a:t>4,750</a:t>
            </a:r>
            <a:endParaRPr lang="en-US" sz="8300" dirty="0"/>
          </a:p>
        </p:txBody>
      </p:sp>
      <p:sp>
        <p:nvSpPr>
          <p:cNvPr id="11" name="Object10"/>
          <p:cNvSpPr/>
          <p:nvPr/>
        </p:nvSpPr>
        <p:spPr>
          <a:xfrm>
            <a:off x="9258300" y="628650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2" name="Object11"/>
          <p:cNvSpPr/>
          <p:nvPr/>
        </p:nvSpPr>
        <p:spPr>
          <a:xfrm>
            <a:off x="13382625" y="6286500"/>
            <a:ext cx="4124325" cy="1600200"/>
          </a:xfrm>
          <a:prstGeom prst="rect">
            <a:avLst/>
          </a:prstGeom>
          <a:noFill/>
          <a:ln/>
        </p:spPr>
        <p:txBody>
          <a:bodyPr wrap="square" lIns="0" tIns="0" rIns="0" bIns="0" rtlCol="0" anchor="t">
            <a:spAutoFit/>
          </a:bodyPr>
          <a:lstStyle/>
          <a:p>
            <a:pPr algn="l">
              <a:lnSpc>
                <a:spcPts val="2100"/>
              </a:lnSpc>
            </a:pPr>
            <a:r>
              <a:rPr lang="en-US" sz="1400" dirty="0">
                <a:solidFill>
                  <a:srgbClr val="FFFFFF"/>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3" name="Object12"/>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5" name="Object6">
            <a:extLst>
              <a:ext uri="{FF2B5EF4-FFF2-40B4-BE49-F238E27FC236}">
                <a16:creationId xmlns:a16="http://schemas.microsoft.com/office/drawing/2014/main" id="{8B953285-D1B2-564C-93D9-32BE676903E7}"/>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40</a:t>
            </a:fld>
            <a:endParaRPr lang="en-US" sz="1200" dirty="0">
              <a:solidFill>
                <a:schemeClr val="bg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37">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238250" y="4029075"/>
            <a:ext cx="514350" cy="51435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114425" y="3657600"/>
            <a:ext cx="1009650" cy="1009650"/>
          </a:xfrm>
          <a:prstGeom prst="rect">
            <a:avLst/>
          </a:prstGeom>
        </p:spPr>
      </p:pic>
      <p:pic>
        <p:nvPicPr>
          <p:cNvPr id="6" name="Object 5" descr="preencoded.png"/>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990600" y="3286125"/>
            <a:ext cx="1485900" cy="1504950"/>
          </a:xfrm>
          <a:prstGeom prst="rect">
            <a:avLst/>
          </a:prstGeom>
        </p:spPr>
      </p:pic>
      <p:pic>
        <p:nvPicPr>
          <p:cNvPr id="7" name="Object 6" descr="preencoded.png"/>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3392150" y="3276600"/>
            <a:ext cx="1371600" cy="1638300"/>
          </a:xfrm>
          <a:prstGeom prst="rect">
            <a:avLst/>
          </a:prstGeom>
        </p:spPr>
      </p:pic>
      <p:pic>
        <p:nvPicPr>
          <p:cNvPr id="8" name="Object 7" descr="preencoded.png"/>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9258300" y="3514725"/>
            <a:ext cx="1847850" cy="1390650"/>
          </a:xfrm>
          <a:prstGeom prst="rect">
            <a:avLst/>
          </a:prstGeom>
        </p:spPr>
      </p:pic>
      <p:pic>
        <p:nvPicPr>
          <p:cNvPr id="9" name="Object 8" descr="preencoded.png"/>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5143500" y="4257675"/>
            <a:ext cx="514350" cy="533400"/>
          </a:xfrm>
          <a:prstGeom prst="rect">
            <a:avLst/>
          </a:prstGeom>
        </p:spPr>
      </p:pic>
      <p:pic>
        <p:nvPicPr>
          <p:cNvPr id="10" name="Object 9" descr="preencoded.png"/>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6315075" y="3590925"/>
            <a:ext cx="685800" cy="685800"/>
          </a:xfrm>
          <a:prstGeom prst="rect">
            <a:avLst/>
          </a:prstGeom>
        </p:spPr>
      </p:pic>
      <p:pic>
        <p:nvPicPr>
          <p:cNvPr id="11" name="Object 10" descr="preencoded.png"/>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5781675" y="3571875"/>
            <a:ext cx="514350" cy="533400"/>
          </a:xfrm>
          <a:prstGeom prst="rect">
            <a:avLst/>
          </a:prstGeom>
        </p:spPr>
      </p:pic>
      <p:pic>
        <p:nvPicPr>
          <p:cNvPr id="12" name="Object 11" descr="preencoded.png"/>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6391275" y="4257675"/>
            <a:ext cx="514350" cy="533400"/>
          </a:xfrm>
          <a:prstGeom prst="rect">
            <a:avLst/>
          </a:prstGeom>
        </p:spPr>
      </p:pic>
      <p:pic>
        <p:nvPicPr>
          <p:cNvPr id="13" name="Object 12" descr="preencoded.png"/>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5124450" y="3571875"/>
            <a:ext cx="552450" cy="571500"/>
          </a:xfrm>
          <a:prstGeom prst="rect">
            <a:avLst/>
          </a:prstGeom>
        </p:spPr>
      </p:pic>
      <p:pic>
        <p:nvPicPr>
          <p:cNvPr id="14" name="Object 13" descr="preencoded.png"/>
          <p:cNvPicPr>
            <a:picLocks noChangeAspect="1"/>
          </p:cNvPicPr>
          <p:nvPr/>
        </p:nvPicPr>
        <p:blipFill>
          <a:blip r:embed="rId27">
            <a:extLst>
              <a:ext uri="{96DAC541-7B7A-43D3-8B79-37D633B846F1}">
                <asvg:svgBlip xmlns:asvg="http://schemas.microsoft.com/office/drawing/2016/SVG/main" r:embed="rId28"/>
              </a:ext>
            </a:extLst>
          </a:blip>
          <a:srcRect/>
          <a:stretch/>
        </p:blipFill>
        <p:spPr>
          <a:xfrm>
            <a:off x="5772150" y="4267200"/>
            <a:ext cx="514350" cy="533400"/>
          </a:xfrm>
          <a:prstGeom prst="rect">
            <a:avLst/>
          </a:prstGeom>
        </p:spPr>
      </p:pic>
      <p:sp>
        <p:nvSpPr>
          <p:cNvPr id="15" name="Object14"/>
          <p:cNvSpPr/>
          <p:nvPr/>
        </p:nvSpPr>
        <p:spPr>
          <a:xfrm>
            <a:off x="990600" y="838200"/>
            <a:ext cx="6305550"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About us</a:t>
            </a:r>
            <a:endParaRPr lang="en-US" sz="2400" dirty="0"/>
          </a:p>
        </p:txBody>
      </p:sp>
      <p:sp>
        <p:nvSpPr>
          <p:cNvPr id="16" name="Object15"/>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17" name="Object16"/>
          <p:cNvSpPr/>
          <p:nvPr/>
        </p:nvSpPr>
        <p:spPr>
          <a:xfrm>
            <a:off x="990600" y="5819775"/>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8" name="Object17"/>
          <p:cNvSpPr/>
          <p:nvPr/>
        </p:nvSpPr>
        <p:spPr>
          <a:xfrm>
            <a:off x="5124450" y="58102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19" name="Object18"/>
          <p:cNvSpPr/>
          <p:nvPr/>
        </p:nvSpPr>
        <p:spPr>
          <a:xfrm>
            <a:off x="9258300" y="58102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20" name="Object19"/>
          <p:cNvSpPr/>
          <p:nvPr/>
        </p:nvSpPr>
        <p:spPr>
          <a:xfrm>
            <a:off x="13392150" y="581025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22" name="Object21"/>
          <p:cNvSpPr/>
          <p:nvPr/>
        </p:nvSpPr>
        <p:spPr>
          <a:xfrm>
            <a:off x="99060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Established in</a:t>
            </a:r>
            <a:endParaRPr lang="en-US" sz="3600" dirty="0"/>
          </a:p>
        </p:txBody>
      </p:sp>
      <p:sp>
        <p:nvSpPr>
          <p:cNvPr id="23" name="Object22"/>
          <p:cNvSpPr/>
          <p:nvPr/>
        </p:nvSpPr>
        <p:spPr>
          <a:xfrm>
            <a:off x="512445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Co-workers</a:t>
            </a:r>
            <a:endParaRPr lang="en-US" sz="3600" dirty="0"/>
          </a:p>
        </p:txBody>
      </p:sp>
      <p:sp>
        <p:nvSpPr>
          <p:cNvPr id="24" name="Object23"/>
          <p:cNvSpPr/>
          <p:nvPr/>
        </p:nvSpPr>
        <p:spPr>
          <a:xfrm>
            <a:off x="925830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Revenue</a:t>
            </a:r>
            <a:endParaRPr lang="en-US" sz="3600" dirty="0"/>
          </a:p>
        </p:txBody>
      </p:sp>
      <p:sp>
        <p:nvSpPr>
          <p:cNvPr id="25" name="Object24"/>
          <p:cNvSpPr/>
          <p:nvPr/>
        </p:nvSpPr>
        <p:spPr>
          <a:xfrm>
            <a:off x="13392150" y="5086350"/>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Offices</a:t>
            </a:r>
            <a:endParaRPr lang="en-US" sz="3600" dirty="0"/>
          </a:p>
        </p:txBody>
      </p:sp>
      <p:sp>
        <p:nvSpPr>
          <p:cNvPr id="26" name="Object6">
            <a:extLst>
              <a:ext uri="{FF2B5EF4-FFF2-40B4-BE49-F238E27FC236}">
                <a16:creationId xmlns:a16="http://schemas.microsoft.com/office/drawing/2014/main" id="{BC6EFB72-E840-614A-971B-119F60621133}"/>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41</a:t>
            </a:fld>
            <a:endParaRPr lang="en-US" sz="1200" dirty="0">
              <a:solidFill>
                <a:schemeClr val="bg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8">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90600" y="1838325"/>
            <a:ext cx="3905250" cy="28575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90600" y="5534025"/>
            <a:ext cx="723900" cy="95250"/>
          </a:xfrm>
          <a:prstGeom prst="rect">
            <a:avLst/>
          </a:prstGeom>
        </p:spPr>
      </p:pic>
      <p:sp>
        <p:nvSpPr>
          <p:cNvPr id="6" name="Object5"/>
          <p:cNvSpPr/>
          <p:nvPr/>
        </p:nvSpPr>
        <p:spPr>
          <a:xfrm>
            <a:off x="990600" y="838200"/>
            <a:ext cx="6305550"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Nordheath History</a:t>
            </a:r>
            <a:endParaRPr lang="en-US" sz="24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8"/>
          <p:cNvSpPr/>
          <p:nvPr/>
        </p:nvSpPr>
        <p:spPr>
          <a:xfrm>
            <a:off x="990600" y="5143500"/>
            <a:ext cx="1466850" cy="514350"/>
          </a:xfrm>
          <a:prstGeom prst="rect">
            <a:avLst/>
          </a:prstGeom>
          <a:noFill/>
          <a:ln/>
        </p:spPr>
        <p:txBody>
          <a:bodyPr wrap="square" lIns="0" tIns="0" rIns="0" bIns="0" rtlCol="0" anchor="t">
            <a:spAutoFit/>
          </a:bodyPr>
          <a:lstStyle/>
          <a:p>
            <a:pPr algn="l">
              <a:lnSpc>
                <a:spcPts val="3300"/>
              </a:lnSpc>
            </a:pPr>
            <a:r>
              <a:rPr lang="en-US" sz="2400" dirty="0">
                <a:solidFill>
                  <a:srgbClr val="FC685E"/>
                </a:solidFill>
                <a:latin typeface="Armin Grotesk UltraBold" pitchFamily="34" charset="0"/>
                <a:ea typeface="Armin Grotesk UltraBold" pitchFamily="34" charset="-122"/>
                <a:cs typeface="Armin Grotesk UltraBold" pitchFamily="34" charset="-120"/>
              </a:rPr>
              <a:t>2005</a:t>
            </a:r>
            <a:endParaRPr lang="en-US" sz="2400" dirty="0"/>
          </a:p>
        </p:txBody>
      </p:sp>
      <p:sp>
        <p:nvSpPr>
          <p:cNvPr id="10" name="Object9"/>
          <p:cNvSpPr/>
          <p:nvPr/>
        </p:nvSpPr>
        <p:spPr>
          <a:xfrm>
            <a:off x="305752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2007</a:t>
            </a:r>
            <a:endParaRPr lang="en-US" sz="1800" dirty="0"/>
          </a:p>
        </p:txBody>
      </p:sp>
      <p:sp>
        <p:nvSpPr>
          <p:cNvPr id="11" name="Object10"/>
          <p:cNvSpPr/>
          <p:nvPr/>
        </p:nvSpPr>
        <p:spPr>
          <a:xfrm>
            <a:off x="476250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2009</a:t>
            </a:r>
            <a:endParaRPr lang="en-US" sz="1800" dirty="0"/>
          </a:p>
        </p:txBody>
      </p:sp>
      <p:sp>
        <p:nvSpPr>
          <p:cNvPr id="12" name="Object11"/>
          <p:cNvSpPr/>
          <p:nvPr/>
        </p:nvSpPr>
        <p:spPr>
          <a:xfrm>
            <a:off x="6477000"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2010</a:t>
            </a:r>
            <a:endParaRPr lang="en-US" sz="1800" dirty="0"/>
          </a:p>
        </p:txBody>
      </p:sp>
      <p:sp>
        <p:nvSpPr>
          <p:cNvPr id="13" name="Object12"/>
          <p:cNvSpPr/>
          <p:nvPr/>
        </p:nvSpPr>
        <p:spPr>
          <a:xfrm>
            <a:off x="8181975"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2015</a:t>
            </a:r>
            <a:endParaRPr lang="en-US" sz="1800" dirty="0"/>
          </a:p>
        </p:txBody>
      </p:sp>
      <p:sp>
        <p:nvSpPr>
          <p:cNvPr id="14" name="Object13"/>
          <p:cNvSpPr/>
          <p:nvPr/>
        </p:nvSpPr>
        <p:spPr>
          <a:xfrm>
            <a:off x="989647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2016</a:t>
            </a:r>
            <a:endParaRPr lang="en-US" sz="1800" dirty="0"/>
          </a:p>
        </p:txBody>
      </p:sp>
      <p:sp>
        <p:nvSpPr>
          <p:cNvPr id="15" name="Object14"/>
          <p:cNvSpPr/>
          <p:nvPr/>
        </p:nvSpPr>
        <p:spPr>
          <a:xfrm>
            <a:off x="11601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2017</a:t>
            </a:r>
            <a:endParaRPr lang="en-US" sz="1800" dirty="0"/>
          </a:p>
        </p:txBody>
      </p:sp>
      <p:sp>
        <p:nvSpPr>
          <p:cNvPr id="16" name="Object15"/>
          <p:cNvSpPr/>
          <p:nvPr/>
        </p:nvSpPr>
        <p:spPr>
          <a:xfrm>
            <a:off x="13315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2018</a:t>
            </a:r>
            <a:endParaRPr lang="en-US" sz="1800" dirty="0"/>
          </a:p>
        </p:txBody>
      </p:sp>
      <p:sp>
        <p:nvSpPr>
          <p:cNvPr id="17" name="Object16"/>
          <p:cNvSpPr/>
          <p:nvPr/>
        </p:nvSpPr>
        <p:spPr>
          <a:xfrm>
            <a:off x="15030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2019</a:t>
            </a:r>
            <a:endParaRPr lang="en-US" sz="1800" dirty="0"/>
          </a:p>
        </p:txBody>
      </p:sp>
      <p:sp>
        <p:nvSpPr>
          <p:cNvPr id="18" name="Object17"/>
          <p:cNvSpPr/>
          <p:nvPr/>
        </p:nvSpPr>
        <p:spPr>
          <a:xfrm>
            <a:off x="16744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2020</a:t>
            </a:r>
            <a:endParaRPr lang="en-US" sz="1800" dirty="0"/>
          </a:p>
        </p:txBody>
      </p:sp>
      <p:sp>
        <p:nvSpPr>
          <p:cNvPr id="19" name="Object18"/>
          <p:cNvSpPr/>
          <p:nvPr/>
        </p:nvSpPr>
        <p:spPr>
          <a:xfrm>
            <a:off x="990600" y="681990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20" name="Object19"/>
          <p:cNvSpPr/>
          <p:nvPr/>
        </p:nvSpPr>
        <p:spPr>
          <a:xfrm>
            <a:off x="942975" y="6105525"/>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Established</a:t>
            </a:r>
            <a:endParaRPr lang="en-US" sz="3600" dirty="0"/>
          </a:p>
        </p:txBody>
      </p:sp>
      <p:sp>
        <p:nvSpPr>
          <p:cNvPr id="21" name="Object6">
            <a:extLst>
              <a:ext uri="{FF2B5EF4-FFF2-40B4-BE49-F238E27FC236}">
                <a16:creationId xmlns:a16="http://schemas.microsoft.com/office/drawing/2014/main" id="{0E0DD5CD-1973-D54B-A33D-53245CBEB0C8}"/>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42</a:t>
            </a:fld>
            <a:endParaRPr lang="en-US" sz="1200" dirty="0">
              <a:solidFill>
                <a:schemeClr val="bg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9">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914650" y="1838325"/>
            <a:ext cx="3924300" cy="28575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2914650" y="5553075"/>
            <a:ext cx="742950" cy="76200"/>
          </a:xfrm>
          <a:prstGeom prst="rect">
            <a:avLst/>
          </a:prstGeom>
        </p:spPr>
      </p:pic>
      <p:sp>
        <p:nvSpPr>
          <p:cNvPr id="6" name="Object5"/>
          <p:cNvSpPr/>
          <p:nvPr/>
        </p:nvSpPr>
        <p:spPr>
          <a:xfrm>
            <a:off x="990600" y="838200"/>
            <a:ext cx="6305550"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Nordheath History</a:t>
            </a:r>
            <a:endParaRPr lang="en-US" sz="24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8"/>
          <p:cNvSpPr/>
          <p:nvPr/>
        </p:nvSpPr>
        <p:spPr>
          <a:xfrm>
            <a:off x="990600" y="5210175"/>
            <a:ext cx="146685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2005</a:t>
            </a:r>
            <a:endParaRPr lang="en-US" sz="1800" dirty="0"/>
          </a:p>
        </p:txBody>
      </p:sp>
      <p:sp>
        <p:nvSpPr>
          <p:cNvPr id="10" name="Object9"/>
          <p:cNvSpPr/>
          <p:nvPr/>
        </p:nvSpPr>
        <p:spPr>
          <a:xfrm>
            <a:off x="2924175" y="5153025"/>
            <a:ext cx="1104900" cy="514350"/>
          </a:xfrm>
          <a:prstGeom prst="rect">
            <a:avLst/>
          </a:prstGeom>
          <a:noFill/>
          <a:ln/>
        </p:spPr>
        <p:txBody>
          <a:bodyPr wrap="square" lIns="0" tIns="0" rIns="0" bIns="0" rtlCol="0" anchor="t">
            <a:spAutoFit/>
          </a:bodyPr>
          <a:lstStyle/>
          <a:p>
            <a:pPr algn="l">
              <a:lnSpc>
                <a:spcPts val="3300"/>
              </a:lnSpc>
            </a:pPr>
            <a:r>
              <a:rPr lang="en-US" sz="2400" dirty="0">
                <a:solidFill>
                  <a:srgbClr val="F8C35E"/>
                </a:solidFill>
                <a:latin typeface="Armin Grotesk UltraBold" pitchFamily="34" charset="0"/>
                <a:ea typeface="Armin Grotesk UltraBold" pitchFamily="34" charset="-122"/>
                <a:cs typeface="Armin Grotesk UltraBold" pitchFamily="34" charset="-120"/>
              </a:rPr>
              <a:t>2007</a:t>
            </a:r>
            <a:endParaRPr lang="en-US" sz="2400" dirty="0"/>
          </a:p>
        </p:txBody>
      </p:sp>
      <p:sp>
        <p:nvSpPr>
          <p:cNvPr id="11" name="Object10"/>
          <p:cNvSpPr/>
          <p:nvPr/>
        </p:nvSpPr>
        <p:spPr>
          <a:xfrm>
            <a:off x="476250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2009</a:t>
            </a:r>
            <a:endParaRPr lang="en-US" sz="1800" dirty="0"/>
          </a:p>
        </p:txBody>
      </p:sp>
      <p:sp>
        <p:nvSpPr>
          <p:cNvPr id="12" name="Object11"/>
          <p:cNvSpPr/>
          <p:nvPr/>
        </p:nvSpPr>
        <p:spPr>
          <a:xfrm>
            <a:off x="6477000"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2010</a:t>
            </a:r>
            <a:endParaRPr lang="en-US" sz="1800" dirty="0"/>
          </a:p>
        </p:txBody>
      </p:sp>
      <p:sp>
        <p:nvSpPr>
          <p:cNvPr id="13" name="Object12"/>
          <p:cNvSpPr/>
          <p:nvPr/>
        </p:nvSpPr>
        <p:spPr>
          <a:xfrm>
            <a:off x="8181975"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2015</a:t>
            </a:r>
            <a:endParaRPr lang="en-US" sz="1800" dirty="0"/>
          </a:p>
        </p:txBody>
      </p:sp>
      <p:sp>
        <p:nvSpPr>
          <p:cNvPr id="14" name="Object13"/>
          <p:cNvSpPr/>
          <p:nvPr/>
        </p:nvSpPr>
        <p:spPr>
          <a:xfrm>
            <a:off x="989647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2016</a:t>
            </a:r>
            <a:endParaRPr lang="en-US" sz="1800" dirty="0"/>
          </a:p>
        </p:txBody>
      </p:sp>
      <p:sp>
        <p:nvSpPr>
          <p:cNvPr id="15" name="Object14"/>
          <p:cNvSpPr/>
          <p:nvPr/>
        </p:nvSpPr>
        <p:spPr>
          <a:xfrm>
            <a:off x="11601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2017</a:t>
            </a:r>
            <a:endParaRPr lang="en-US" sz="1800" dirty="0"/>
          </a:p>
        </p:txBody>
      </p:sp>
      <p:sp>
        <p:nvSpPr>
          <p:cNvPr id="16" name="Object15"/>
          <p:cNvSpPr/>
          <p:nvPr/>
        </p:nvSpPr>
        <p:spPr>
          <a:xfrm>
            <a:off x="13315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2018</a:t>
            </a:r>
            <a:endParaRPr lang="en-US" sz="1800" dirty="0"/>
          </a:p>
        </p:txBody>
      </p:sp>
      <p:sp>
        <p:nvSpPr>
          <p:cNvPr id="17" name="Object16"/>
          <p:cNvSpPr/>
          <p:nvPr/>
        </p:nvSpPr>
        <p:spPr>
          <a:xfrm>
            <a:off x="15030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2019</a:t>
            </a:r>
            <a:endParaRPr lang="en-US" sz="1800" dirty="0"/>
          </a:p>
        </p:txBody>
      </p:sp>
      <p:sp>
        <p:nvSpPr>
          <p:cNvPr id="18" name="Object17"/>
          <p:cNvSpPr/>
          <p:nvPr/>
        </p:nvSpPr>
        <p:spPr>
          <a:xfrm>
            <a:off x="16744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2020</a:t>
            </a:r>
            <a:endParaRPr lang="en-US" sz="1800" dirty="0"/>
          </a:p>
        </p:txBody>
      </p:sp>
      <p:sp>
        <p:nvSpPr>
          <p:cNvPr id="19" name="Object18"/>
          <p:cNvSpPr/>
          <p:nvPr/>
        </p:nvSpPr>
        <p:spPr>
          <a:xfrm>
            <a:off x="2924175" y="701040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20" name="Object19"/>
          <p:cNvSpPr/>
          <p:nvPr/>
        </p:nvSpPr>
        <p:spPr>
          <a:xfrm>
            <a:off x="2924175" y="6296025"/>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Title here</a:t>
            </a:r>
            <a:endParaRPr lang="en-US" sz="3600" dirty="0"/>
          </a:p>
        </p:txBody>
      </p:sp>
      <p:sp>
        <p:nvSpPr>
          <p:cNvPr id="21" name="Object6">
            <a:extLst>
              <a:ext uri="{FF2B5EF4-FFF2-40B4-BE49-F238E27FC236}">
                <a16:creationId xmlns:a16="http://schemas.microsoft.com/office/drawing/2014/main" id="{F64E0894-57A3-FC49-9598-7B1FF72FDBAA}"/>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43</a:t>
            </a:fld>
            <a:endParaRPr lang="en-US" sz="1200" dirty="0">
              <a:solidFill>
                <a:schemeClr val="bg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40">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172450" y="1838325"/>
            <a:ext cx="3924300" cy="28575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172450" y="5534025"/>
            <a:ext cx="742950" cy="95250"/>
          </a:xfrm>
          <a:prstGeom prst="rect">
            <a:avLst/>
          </a:prstGeom>
        </p:spPr>
      </p:pic>
      <p:sp>
        <p:nvSpPr>
          <p:cNvPr id="6" name="Object5"/>
          <p:cNvSpPr/>
          <p:nvPr/>
        </p:nvSpPr>
        <p:spPr>
          <a:xfrm>
            <a:off x="990600" y="838200"/>
            <a:ext cx="6305550"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Nordheath History</a:t>
            </a:r>
            <a:endParaRPr lang="en-US" sz="24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9" name="Object8"/>
          <p:cNvSpPr/>
          <p:nvPr/>
        </p:nvSpPr>
        <p:spPr>
          <a:xfrm>
            <a:off x="990600" y="5210175"/>
            <a:ext cx="146685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2005</a:t>
            </a:r>
            <a:endParaRPr lang="en-US" sz="1800" dirty="0"/>
          </a:p>
        </p:txBody>
      </p:sp>
      <p:sp>
        <p:nvSpPr>
          <p:cNvPr id="10" name="Object9"/>
          <p:cNvSpPr/>
          <p:nvPr/>
        </p:nvSpPr>
        <p:spPr>
          <a:xfrm>
            <a:off x="305752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2007</a:t>
            </a:r>
            <a:endParaRPr lang="en-US" sz="1800" dirty="0"/>
          </a:p>
        </p:txBody>
      </p:sp>
      <p:sp>
        <p:nvSpPr>
          <p:cNvPr id="11" name="Object10"/>
          <p:cNvSpPr/>
          <p:nvPr/>
        </p:nvSpPr>
        <p:spPr>
          <a:xfrm>
            <a:off x="476250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2009</a:t>
            </a:r>
            <a:endParaRPr lang="en-US" sz="1800" dirty="0"/>
          </a:p>
        </p:txBody>
      </p:sp>
      <p:sp>
        <p:nvSpPr>
          <p:cNvPr id="12" name="Object11"/>
          <p:cNvSpPr/>
          <p:nvPr/>
        </p:nvSpPr>
        <p:spPr>
          <a:xfrm>
            <a:off x="6477000"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2010</a:t>
            </a:r>
            <a:endParaRPr lang="en-US" sz="1800" dirty="0"/>
          </a:p>
        </p:txBody>
      </p:sp>
      <p:sp>
        <p:nvSpPr>
          <p:cNvPr id="13" name="Object12"/>
          <p:cNvSpPr/>
          <p:nvPr/>
        </p:nvSpPr>
        <p:spPr>
          <a:xfrm>
            <a:off x="8181975" y="5143500"/>
            <a:ext cx="1114425" cy="514350"/>
          </a:xfrm>
          <a:prstGeom prst="rect">
            <a:avLst/>
          </a:prstGeom>
          <a:noFill/>
          <a:ln/>
        </p:spPr>
        <p:txBody>
          <a:bodyPr wrap="square" lIns="0" tIns="0" rIns="0" bIns="0" rtlCol="0" anchor="t">
            <a:spAutoFit/>
          </a:bodyPr>
          <a:lstStyle/>
          <a:p>
            <a:pPr algn="l">
              <a:lnSpc>
                <a:spcPts val="3300"/>
              </a:lnSpc>
            </a:pPr>
            <a:r>
              <a:rPr lang="en-US" sz="2400" dirty="0">
                <a:solidFill>
                  <a:srgbClr val="90E2EB"/>
                </a:solidFill>
                <a:latin typeface="Armin Grotesk UltraBold" pitchFamily="34" charset="0"/>
                <a:ea typeface="Armin Grotesk UltraBold" pitchFamily="34" charset="-122"/>
                <a:cs typeface="Armin Grotesk UltraBold" pitchFamily="34" charset="-120"/>
              </a:rPr>
              <a:t>2015</a:t>
            </a:r>
            <a:endParaRPr lang="en-US" sz="2400" dirty="0"/>
          </a:p>
        </p:txBody>
      </p:sp>
      <p:sp>
        <p:nvSpPr>
          <p:cNvPr id="14" name="Object13"/>
          <p:cNvSpPr/>
          <p:nvPr/>
        </p:nvSpPr>
        <p:spPr>
          <a:xfrm>
            <a:off x="989647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2016</a:t>
            </a:r>
            <a:endParaRPr lang="en-US" sz="1800" dirty="0"/>
          </a:p>
        </p:txBody>
      </p:sp>
      <p:sp>
        <p:nvSpPr>
          <p:cNvPr id="15" name="Object14"/>
          <p:cNvSpPr/>
          <p:nvPr/>
        </p:nvSpPr>
        <p:spPr>
          <a:xfrm>
            <a:off x="11601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2017</a:t>
            </a:r>
            <a:endParaRPr lang="en-US" sz="1800" dirty="0"/>
          </a:p>
        </p:txBody>
      </p:sp>
      <p:sp>
        <p:nvSpPr>
          <p:cNvPr id="16" name="Object15"/>
          <p:cNvSpPr/>
          <p:nvPr/>
        </p:nvSpPr>
        <p:spPr>
          <a:xfrm>
            <a:off x="13315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2018</a:t>
            </a:r>
            <a:endParaRPr lang="en-US" sz="1800" dirty="0"/>
          </a:p>
        </p:txBody>
      </p:sp>
      <p:sp>
        <p:nvSpPr>
          <p:cNvPr id="17" name="Object16"/>
          <p:cNvSpPr/>
          <p:nvPr/>
        </p:nvSpPr>
        <p:spPr>
          <a:xfrm>
            <a:off x="15030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2019</a:t>
            </a:r>
            <a:endParaRPr lang="en-US" sz="1800" dirty="0"/>
          </a:p>
        </p:txBody>
      </p:sp>
      <p:sp>
        <p:nvSpPr>
          <p:cNvPr id="18" name="Object17"/>
          <p:cNvSpPr/>
          <p:nvPr/>
        </p:nvSpPr>
        <p:spPr>
          <a:xfrm>
            <a:off x="16744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2020</a:t>
            </a:r>
            <a:endParaRPr lang="en-US" sz="1800" dirty="0"/>
          </a:p>
        </p:txBody>
      </p:sp>
      <p:sp>
        <p:nvSpPr>
          <p:cNvPr id="19" name="Object18"/>
          <p:cNvSpPr/>
          <p:nvPr/>
        </p:nvSpPr>
        <p:spPr>
          <a:xfrm>
            <a:off x="8181975" y="7010400"/>
            <a:ext cx="4095750" cy="1600200"/>
          </a:xfrm>
          <a:prstGeom prst="rect">
            <a:avLst/>
          </a:prstGeom>
          <a:noFill/>
          <a:ln/>
        </p:spPr>
        <p:txBody>
          <a:bodyPr wrap="square" lIns="0" tIns="0" rIns="0" bIns="0" rtlCol="0" anchor="t">
            <a:spAutoFit/>
          </a:bodyPr>
          <a:lstStyle/>
          <a:p>
            <a:pPr algn="l">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20" name="Object19"/>
          <p:cNvSpPr/>
          <p:nvPr/>
        </p:nvSpPr>
        <p:spPr>
          <a:xfrm>
            <a:off x="8181975" y="6296025"/>
            <a:ext cx="4143375" cy="714375"/>
          </a:xfrm>
          <a:prstGeom prst="rect">
            <a:avLst/>
          </a:prstGeom>
          <a:noFill/>
          <a:ln/>
        </p:spPr>
        <p:txBody>
          <a:bodyPr wrap="square" lIns="0" tIns="0" rIns="0" bIns="0" rtlCol="0" anchor="t">
            <a:spAutoFit/>
          </a:bodyPr>
          <a:lstStyle/>
          <a:p>
            <a:pPr algn="l">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Title here</a:t>
            </a:r>
            <a:endParaRPr lang="en-US" sz="3600" dirty="0"/>
          </a:p>
        </p:txBody>
      </p:sp>
      <p:sp>
        <p:nvSpPr>
          <p:cNvPr id="21" name="Object6">
            <a:extLst>
              <a:ext uri="{FF2B5EF4-FFF2-40B4-BE49-F238E27FC236}">
                <a16:creationId xmlns:a16="http://schemas.microsoft.com/office/drawing/2014/main" id="{3936D33B-E645-384B-A0EB-B8769EFDBAB1}"/>
              </a:ext>
            </a:extLst>
          </p:cNvPr>
          <p:cNvSpPr/>
          <p:nvPr/>
        </p:nvSpPr>
        <p:spPr>
          <a:xfrm>
            <a:off x="15268575" y="9544050"/>
            <a:ext cx="2028825" cy="248145"/>
          </a:xfrm>
          <a:prstGeom prst="rect">
            <a:avLst/>
          </a:prstGeom>
          <a:noFill/>
          <a:ln/>
        </p:spPr>
        <p:txBody>
          <a:bodyPr wrap="square" lIns="0" tIns="0" rIns="0" bIns="0" rtlCol="0" anchor="t">
            <a:spAutoFit/>
          </a:bodyPr>
          <a:lstStyle/>
          <a:p>
            <a:pPr algn="r">
              <a:lnSpc>
                <a:spcPts val="2100"/>
              </a:lnSpc>
            </a:pPr>
            <a:fld id="{171B8119-BB20-D349-97FD-132E8CF31232}" type="slidenum">
              <a:rPr lang="en-US" sz="1200" smtClean="0">
                <a:solidFill>
                  <a:schemeClr val="bg1"/>
                </a:solidFill>
              </a:rPr>
              <a:t>44</a:t>
            </a:fld>
            <a:endParaRPr lang="en-US" sz="1200" dirty="0">
              <a:solidFill>
                <a:schemeClr val="bg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41">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954500" y="942975"/>
            <a:ext cx="342900" cy="361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828925" y="9705975"/>
            <a:ext cx="13716000" cy="190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3392150" y="1838325"/>
            <a:ext cx="3905250" cy="28575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6573500" y="5534025"/>
            <a:ext cx="742950" cy="95250"/>
          </a:xfrm>
          <a:prstGeom prst="rect">
            <a:avLst/>
          </a:prstGeom>
        </p:spPr>
      </p:pic>
      <p:sp>
        <p:nvSpPr>
          <p:cNvPr id="6" name="Object5"/>
          <p:cNvSpPr/>
          <p:nvPr/>
        </p:nvSpPr>
        <p:spPr>
          <a:xfrm>
            <a:off x="990600" y="838200"/>
            <a:ext cx="6305550" cy="1314450"/>
          </a:xfrm>
          <a:prstGeom prst="rect">
            <a:avLst/>
          </a:prstGeom>
          <a:noFill/>
          <a:ln/>
        </p:spPr>
        <p:txBody>
          <a:bodyPr wrap="square" lIns="0" tIns="0" rIns="0" bIns="0" rtlCol="0" anchor="t">
            <a:spAutoFit/>
          </a:bodyPr>
          <a:lstStyle/>
          <a:p>
            <a:pPr algn="l">
              <a:lnSpc>
                <a:spcPts val="3300"/>
              </a:lnSpc>
            </a:pPr>
            <a:r>
              <a:rPr lang="en-US" sz="2400" dirty="0">
                <a:solidFill>
                  <a:srgbClr val="E3E9EB"/>
                </a:solidFill>
                <a:latin typeface="Armin Grotesk UltraBold" pitchFamily="34" charset="0"/>
                <a:ea typeface="Armin Grotesk UltraBold" pitchFamily="34" charset="-122"/>
                <a:cs typeface="Armin Grotesk UltraBold" pitchFamily="34" charset="-120"/>
              </a:rPr>
              <a:t>Nordheath History</a:t>
            </a:r>
            <a:endParaRPr lang="en-US" sz="2400" dirty="0"/>
          </a:p>
        </p:txBody>
      </p:sp>
      <p:sp>
        <p:nvSpPr>
          <p:cNvPr id="7" name="Object6"/>
          <p:cNvSpPr/>
          <p:nvPr/>
        </p:nvSpPr>
        <p:spPr>
          <a:xfrm>
            <a:off x="990600" y="9544050"/>
            <a:ext cx="2076450" cy="371475"/>
          </a:xfrm>
          <a:prstGeom prst="rect">
            <a:avLst/>
          </a:prstGeom>
          <a:noFill/>
          <a:ln/>
        </p:spPr>
        <p:txBody>
          <a:bodyPr wrap="square" lIns="0" tIns="0" rIns="0" bIns="0" rtlCol="0" anchor="t">
            <a:spAutoFit/>
          </a:bodyPr>
          <a:lstStyle/>
          <a:p>
            <a:pPr algn="l">
              <a:lnSpc>
                <a:spcPts val="2100"/>
              </a:lnSpc>
            </a:pPr>
            <a:r>
              <a:rPr lang="en-US" sz="1200" dirty="0">
                <a:solidFill>
                  <a:srgbClr val="FFFFFF"/>
                </a:solidFill>
                <a:latin typeface="Armin Grotesk UltraBold" pitchFamily="34" charset="0"/>
                <a:ea typeface="Armin Grotesk UltraBold" pitchFamily="34" charset="-122"/>
                <a:cs typeface="Armin Grotesk UltraBold" pitchFamily="34" charset="-120"/>
              </a:rPr>
              <a:t>About Nordhealth</a:t>
            </a:r>
            <a:endParaRPr lang="en-US" sz="1200" dirty="0"/>
          </a:p>
        </p:txBody>
      </p:sp>
      <p:sp>
        <p:nvSpPr>
          <p:cNvPr id="8" name="Object7"/>
          <p:cNvSpPr/>
          <p:nvPr/>
        </p:nvSpPr>
        <p:spPr>
          <a:xfrm>
            <a:off x="15268575" y="9544050"/>
            <a:ext cx="2028825" cy="171450"/>
          </a:xfrm>
          <a:prstGeom prst="rect">
            <a:avLst/>
          </a:prstGeom>
          <a:noFill/>
          <a:ln/>
        </p:spPr>
        <p:txBody>
          <a:bodyPr wrap="square" lIns="0" tIns="0" rIns="0" bIns="0" rtlCol="0" anchor="t">
            <a:spAutoFit/>
          </a:bodyPr>
          <a:lstStyle/>
          <a:p>
            <a:pPr algn="r">
              <a:lnSpc>
                <a:spcPts val="2100"/>
              </a:lnSpc>
            </a:pPr>
            <a:r>
              <a:rPr lang="en-US" sz="1200" dirty="0">
                <a:solidFill>
                  <a:srgbClr val="FFFFFF"/>
                </a:solidFill>
                <a:latin typeface="Armin Grotesk Regular" pitchFamily="34" charset="0"/>
                <a:ea typeface="Armin Grotesk Regular" pitchFamily="34" charset="-122"/>
                <a:cs typeface="Armin Grotesk Regular" pitchFamily="34" charset="-120"/>
              </a:rPr>
              <a:t>01</a:t>
            </a:r>
            <a:endParaRPr lang="en-US" sz="1200" dirty="0"/>
          </a:p>
        </p:txBody>
      </p:sp>
      <p:sp>
        <p:nvSpPr>
          <p:cNvPr id="9" name="Object8"/>
          <p:cNvSpPr/>
          <p:nvPr/>
        </p:nvSpPr>
        <p:spPr>
          <a:xfrm>
            <a:off x="990600" y="5210175"/>
            <a:ext cx="146685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2005</a:t>
            </a:r>
            <a:endParaRPr lang="en-US" sz="1800" dirty="0"/>
          </a:p>
        </p:txBody>
      </p:sp>
      <p:sp>
        <p:nvSpPr>
          <p:cNvPr id="10" name="Object9"/>
          <p:cNvSpPr/>
          <p:nvPr/>
        </p:nvSpPr>
        <p:spPr>
          <a:xfrm>
            <a:off x="305752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2007</a:t>
            </a:r>
            <a:endParaRPr lang="en-US" sz="1800" dirty="0"/>
          </a:p>
        </p:txBody>
      </p:sp>
      <p:sp>
        <p:nvSpPr>
          <p:cNvPr id="11" name="Object10"/>
          <p:cNvSpPr/>
          <p:nvPr/>
        </p:nvSpPr>
        <p:spPr>
          <a:xfrm>
            <a:off x="476250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2009</a:t>
            </a:r>
            <a:endParaRPr lang="en-US" sz="1800" dirty="0"/>
          </a:p>
        </p:txBody>
      </p:sp>
      <p:sp>
        <p:nvSpPr>
          <p:cNvPr id="12" name="Object11"/>
          <p:cNvSpPr/>
          <p:nvPr/>
        </p:nvSpPr>
        <p:spPr>
          <a:xfrm>
            <a:off x="6477000"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2010</a:t>
            </a:r>
            <a:endParaRPr lang="en-US" sz="1800" dirty="0"/>
          </a:p>
        </p:txBody>
      </p:sp>
      <p:sp>
        <p:nvSpPr>
          <p:cNvPr id="13" name="Object12"/>
          <p:cNvSpPr/>
          <p:nvPr/>
        </p:nvSpPr>
        <p:spPr>
          <a:xfrm>
            <a:off x="16583025" y="5143500"/>
            <a:ext cx="1114425" cy="514350"/>
          </a:xfrm>
          <a:prstGeom prst="rect">
            <a:avLst/>
          </a:prstGeom>
          <a:noFill/>
          <a:ln/>
        </p:spPr>
        <p:txBody>
          <a:bodyPr wrap="square" lIns="0" tIns="0" rIns="0" bIns="0" rtlCol="0" anchor="t">
            <a:spAutoFit/>
          </a:bodyPr>
          <a:lstStyle/>
          <a:p>
            <a:pPr algn="l">
              <a:lnSpc>
                <a:spcPts val="3300"/>
              </a:lnSpc>
            </a:pPr>
            <a:r>
              <a:rPr lang="en-US" sz="2400" dirty="0">
                <a:solidFill>
                  <a:srgbClr val="90E2EB"/>
                </a:solidFill>
                <a:latin typeface="Armin Grotesk UltraBold" pitchFamily="34" charset="0"/>
                <a:ea typeface="Armin Grotesk UltraBold" pitchFamily="34" charset="-122"/>
                <a:cs typeface="Armin Grotesk UltraBold" pitchFamily="34" charset="-120"/>
              </a:rPr>
              <a:t>2020</a:t>
            </a:r>
            <a:endParaRPr lang="en-US" sz="2400" dirty="0"/>
          </a:p>
        </p:txBody>
      </p:sp>
      <p:sp>
        <p:nvSpPr>
          <p:cNvPr id="14" name="Object13"/>
          <p:cNvSpPr/>
          <p:nvPr/>
        </p:nvSpPr>
        <p:spPr>
          <a:xfrm>
            <a:off x="989647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2016</a:t>
            </a:r>
            <a:endParaRPr lang="en-US" sz="1800" dirty="0"/>
          </a:p>
        </p:txBody>
      </p:sp>
      <p:sp>
        <p:nvSpPr>
          <p:cNvPr id="15" name="Object14"/>
          <p:cNvSpPr/>
          <p:nvPr/>
        </p:nvSpPr>
        <p:spPr>
          <a:xfrm>
            <a:off x="8181975" y="5210175"/>
            <a:ext cx="1104900"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2015</a:t>
            </a:r>
            <a:endParaRPr lang="en-US" sz="1800" dirty="0"/>
          </a:p>
        </p:txBody>
      </p:sp>
      <p:sp>
        <p:nvSpPr>
          <p:cNvPr id="16" name="Object15"/>
          <p:cNvSpPr/>
          <p:nvPr/>
        </p:nvSpPr>
        <p:spPr>
          <a:xfrm>
            <a:off x="11601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2017</a:t>
            </a:r>
            <a:endParaRPr lang="en-US" sz="1800" dirty="0"/>
          </a:p>
        </p:txBody>
      </p:sp>
      <p:sp>
        <p:nvSpPr>
          <p:cNvPr id="17" name="Object16"/>
          <p:cNvSpPr/>
          <p:nvPr/>
        </p:nvSpPr>
        <p:spPr>
          <a:xfrm>
            <a:off x="133159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2018</a:t>
            </a:r>
            <a:endParaRPr lang="en-US" sz="1800" dirty="0"/>
          </a:p>
        </p:txBody>
      </p:sp>
      <p:sp>
        <p:nvSpPr>
          <p:cNvPr id="18" name="Object17"/>
          <p:cNvSpPr/>
          <p:nvPr/>
        </p:nvSpPr>
        <p:spPr>
          <a:xfrm>
            <a:off x="15030450" y="5210175"/>
            <a:ext cx="1114425" cy="514350"/>
          </a:xfrm>
          <a:prstGeom prst="rect">
            <a:avLst/>
          </a:prstGeom>
          <a:noFill/>
          <a:ln/>
        </p:spPr>
        <p:txBody>
          <a:bodyPr wrap="square" lIns="0" tIns="0" rIns="0" bIns="0" rtlCol="0" anchor="t">
            <a:spAutoFit/>
          </a:bodyPr>
          <a:lstStyle/>
          <a:p>
            <a:pPr algn="l">
              <a:lnSpc>
                <a:spcPts val="2100"/>
              </a:lnSpc>
            </a:pPr>
            <a:r>
              <a:rPr lang="en-US" sz="1800" dirty="0">
                <a:solidFill>
                  <a:srgbClr val="78878F"/>
                </a:solidFill>
                <a:latin typeface="Armin Grotesk Regular" pitchFamily="34" charset="0"/>
                <a:ea typeface="Armin Grotesk Regular" pitchFamily="34" charset="-122"/>
                <a:cs typeface="Armin Grotesk Regular" pitchFamily="34" charset="-120"/>
              </a:rPr>
              <a:t>2019</a:t>
            </a:r>
            <a:endParaRPr lang="en-US" sz="1800" dirty="0"/>
          </a:p>
        </p:txBody>
      </p:sp>
      <p:sp>
        <p:nvSpPr>
          <p:cNvPr id="19" name="Object18"/>
          <p:cNvSpPr/>
          <p:nvPr/>
        </p:nvSpPr>
        <p:spPr>
          <a:xfrm>
            <a:off x="13201650" y="7010400"/>
            <a:ext cx="4095750" cy="1600200"/>
          </a:xfrm>
          <a:prstGeom prst="rect">
            <a:avLst/>
          </a:prstGeom>
          <a:noFill/>
          <a:ln/>
        </p:spPr>
        <p:txBody>
          <a:bodyPr wrap="square" lIns="0" tIns="0" rIns="0" bIns="0" rtlCol="0" anchor="t">
            <a:spAutoFit/>
          </a:bodyPr>
          <a:lstStyle/>
          <a:p>
            <a:pPr algn="r">
              <a:lnSpc>
                <a:spcPts val="2100"/>
              </a:lnSpc>
            </a:pPr>
            <a:r>
              <a:rPr lang="en-US" sz="1400" dirty="0">
                <a:solidFill>
                  <a:srgbClr val="E3E9EB"/>
                </a:solidFill>
                <a:latin typeface="Armin Grotesk Regular" pitchFamily="34" charset="0"/>
                <a:ea typeface="Armin Grotesk Regular" pitchFamily="34" charset="-122"/>
                <a:cs typeface="Armin Grotesk Regular" pitchFamily="34" charset="-120"/>
              </a:rPr>
              <a:t>Far far away, behind the word mountains, far from the countries Vokalia and Consonantia, there live the blind texts. Separated they live in Bookmarks grove right at the coast of the Semantics, a large language ocean.</a:t>
            </a:r>
            <a:endParaRPr lang="en-US" sz="1400" dirty="0"/>
          </a:p>
        </p:txBody>
      </p:sp>
      <p:sp>
        <p:nvSpPr>
          <p:cNvPr id="20" name="Object19"/>
          <p:cNvSpPr/>
          <p:nvPr/>
        </p:nvSpPr>
        <p:spPr>
          <a:xfrm>
            <a:off x="13154025" y="6296025"/>
            <a:ext cx="4143375" cy="714375"/>
          </a:xfrm>
          <a:prstGeom prst="rect">
            <a:avLst/>
          </a:prstGeom>
          <a:noFill/>
          <a:ln/>
        </p:spPr>
        <p:txBody>
          <a:bodyPr wrap="square" lIns="0" tIns="0" rIns="0" bIns="0" rtlCol="0" anchor="t">
            <a:spAutoFit/>
          </a:bodyPr>
          <a:lstStyle/>
          <a:p>
            <a:pPr algn="r">
              <a:lnSpc>
                <a:spcPts val="4800"/>
              </a:lnSpc>
            </a:pPr>
            <a:r>
              <a:rPr lang="en-US" sz="3600" dirty="0">
                <a:solidFill>
                  <a:srgbClr val="FFFFFF"/>
                </a:solidFill>
                <a:latin typeface="Armin Grotesk UltraBold" pitchFamily="34" charset="0"/>
                <a:ea typeface="Armin Grotesk UltraBold" pitchFamily="34" charset="-122"/>
                <a:cs typeface="Armin Grotesk UltraBold" pitchFamily="34" charset="-120"/>
              </a:rPr>
              <a:t>Rebranded</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3">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57925" y="5362575"/>
            <a:ext cx="7315200" cy="1714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42975" y="952500"/>
            <a:ext cx="2800350" cy="552450"/>
          </a:xfrm>
          <a:prstGeom prst="rect">
            <a:avLst/>
          </a:prstGeom>
        </p:spPr>
      </p:pic>
      <p:sp>
        <p:nvSpPr>
          <p:cNvPr id="4" name="Object3"/>
          <p:cNvSpPr/>
          <p:nvPr/>
        </p:nvSpPr>
        <p:spPr>
          <a:xfrm>
            <a:off x="2962275" y="3857625"/>
            <a:ext cx="12363450" cy="4972050"/>
          </a:xfrm>
          <a:prstGeom prst="rect">
            <a:avLst/>
          </a:prstGeom>
          <a:noFill/>
          <a:ln/>
        </p:spPr>
        <p:txBody>
          <a:bodyPr wrap="square" lIns="0" tIns="0" rIns="0" bIns="0" rtlCol="0" anchor="t">
            <a:spAutoFit/>
          </a:bodyPr>
          <a:lstStyle/>
          <a:p>
            <a:pPr algn="ctr">
              <a:lnSpc>
                <a:spcPts val="14300"/>
              </a:lnSpc>
            </a:pPr>
            <a:r>
              <a:rPr lang="en-US" sz="12000" dirty="0">
                <a:solidFill>
                  <a:srgbClr val="FFFFFF"/>
                </a:solidFill>
                <a:latin typeface="Armin Grotesk UltraBold" pitchFamily="34" charset="0"/>
                <a:ea typeface="Armin Grotesk UltraBold" pitchFamily="34" charset="-122"/>
                <a:cs typeface="Armin Grotesk UltraBold" pitchFamily="34" charset="-120"/>
              </a:rPr>
              <a:t>Our new Brand &amp;
other things.</a:t>
            </a:r>
            <a:endParaRPr lang="en-US" sz="1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4">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724775" y="1314450"/>
            <a:ext cx="2838450" cy="5524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3838575" y="4857750"/>
            <a:ext cx="10344150" cy="1924050"/>
          </a:xfrm>
          <a:prstGeom prst="rect">
            <a:avLst/>
          </a:prstGeom>
        </p:spPr>
      </p:pic>
      <p:sp>
        <p:nvSpPr>
          <p:cNvPr id="4" name="Object3"/>
          <p:cNvSpPr/>
          <p:nvPr/>
        </p:nvSpPr>
        <p:spPr>
          <a:xfrm>
            <a:off x="3552825" y="7239000"/>
            <a:ext cx="10915650" cy="3048000"/>
          </a:xfrm>
          <a:prstGeom prst="rect">
            <a:avLst/>
          </a:prstGeom>
          <a:noFill/>
          <a:ln/>
        </p:spPr>
        <p:txBody>
          <a:bodyPr wrap="square" lIns="0" tIns="0" rIns="0" bIns="0" rtlCol="0" anchor="t">
            <a:spAutoFit/>
          </a:bodyPr>
          <a:lstStyle/>
          <a:p>
            <a:pPr algn="ctr">
              <a:lnSpc>
                <a:spcPts val="10500"/>
              </a:lnSpc>
            </a:pPr>
            <a:r>
              <a:rPr lang="en-US" sz="8300" dirty="0">
                <a:solidFill>
                  <a:srgbClr val="FFFFFF"/>
                </a:solidFill>
                <a:latin typeface="Armin Grotesk UltraBold" pitchFamily="34" charset="0"/>
                <a:ea typeface="Armin Grotesk UltraBold" pitchFamily="34" charset="-122"/>
                <a:cs typeface="Armin Grotesk UltraBold" pitchFamily="34" charset="-120"/>
              </a:rPr>
              <a:t>Our new brand.</a:t>
            </a:r>
            <a:endParaRPr lang="en-US" sz="83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0" y="0"/>
            <a:ext cx="18288000" cy="1028700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7724775" y="1314450"/>
            <a:ext cx="2838450" cy="552450"/>
          </a:xfrm>
          <a:prstGeom prst="rect">
            <a:avLst/>
          </a:prstGeom>
        </p:spPr>
      </p:pic>
      <p:pic>
        <p:nvPicPr>
          <p:cNvPr id="4" name="Object 3" descr="preencoded.png"/>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24875" y="4076700"/>
            <a:ext cx="2667000" cy="2705100"/>
          </a:xfrm>
          <a:prstGeom prst="rect">
            <a:avLst/>
          </a:prstGeom>
        </p:spPr>
      </p:pic>
      <p:pic>
        <p:nvPicPr>
          <p:cNvPr id="5" name="Object 4" descr="preencoded.png"/>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7115175" y="4124325"/>
            <a:ext cx="2609850" cy="2609850"/>
          </a:xfrm>
          <a:prstGeom prst="rect">
            <a:avLst/>
          </a:prstGeom>
        </p:spPr>
      </p:pic>
      <p:sp>
        <p:nvSpPr>
          <p:cNvPr id="6" name="Object5"/>
          <p:cNvSpPr/>
          <p:nvPr/>
        </p:nvSpPr>
        <p:spPr>
          <a:xfrm>
            <a:off x="3552825" y="7477125"/>
            <a:ext cx="10915650" cy="3048000"/>
          </a:xfrm>
          <a:prstGeom prst="rect">
            <a:avLst/>
          </a:prstGeom>
          <a:noFill/>
          <a:ln/>
        </p:spPr>
        <p:txBody>
          <a:bodyPr wrap="square" lIns="0" tIns="0" rIns="0" bIns="0" rtlCol="0" anchor="t">
            <a:spAutoFit/>
          </a:bodyPr>
          <a:lstStyle/>
          <a:p>
            <a:pPr algn="ctr">
              <a:lnSpc>
                <a:spcPts val="10500"/>
              </a:lnSpc>
            </a:pPr>
            <a:r>
              <a:rPr lang="en-US" sz="8300" dirty="0">
                <a:solidFill>
                  <a:srgbClr val="FFFFFF"/>
                </a:solidFill>
                <a:latin typeface="Armin Grotesk UltraBold" pitchFamily="34" charset="0"/>
                <a:ea typeface="Armin Grotesk UltraBold" pitchFamily="34" charset="-122"/>
                <a:cs typeface="Armin Grotesk UltraBold" pitchFamily="34" charset="-120"/>
              </a:rPr>
              <a:t>Partnerships</a:t>
            </a:r>
            <a:endParaRPr lang="en-US" sz="83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
    <p:bg>
      <p:bgPr>
        <a:solidFill>
          <a:srgbClr val="FC685E"/>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724775" y="1314450"/>
            <a:ext cx="2838450" cy="5524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143500" y="3619500"/>
            <a:ext cx="7943850" cy="2647950"/>
          </a:xfrm>
          <a:prstGeom prst="rect">
            <a:avLst/>
          </a:prstGeom>
        </p:spPr>
      </p:pic>
      <p:sp>
        <p:nvSpPr>
          <p:cNvPr id="4" name="Object3"/>
          <p:cNvSpPr/>
          <p:nvPr/>
        </p:nvSpPr>
        <p:spPr>
          <a:xfrm>
            <a:off x="3686175" y="7239000"/>
            <a:ext cx="10915650" cy="3048000"/>
          </a:xfrm>
          <a:prstGeom prst="rect">
            <a:avLst/>
          </a:prstGeom>
          <a:noFill/>
          <a:ln/>
        </p:spPr>
        <p:txBody>
          <a:bodyPr wrap="square" lIns="0" tIns="0" rIns="0" bIns="0" rtlCol="0" anchor="t">
            <a:spAutoFit/>
          </a:bodyPr>
          <a:lstStyle/>
          <a:p>
            <a:pPr algn="ctr">
              <a:lnSpc>
                <a:spcPts val="10500"/>
              </a:lnSpc>
            </a:pPr>
            <a:r>
              <a:rPr lang="en-US" sz="8300" dirty="0">
                <a:solidFill>
                  <a:srgbClr val="FFFFFF"/>
                </a:solidFill>
                <a:latin typeface="Armin Grotesk UltraBold" pitchFamily="34" charset="0"/>
                <a:ea typeface="Armin Grotesk UltraBold" pitchFamily="34" charset="-122"/>
                <a:cs typeface="Armin Grotesk UltraBold" pitchFamily="34" charset="-120"/>
              </a:rPr>
              <a:t>Q3 numbers</a:t>
            </a:r>
            <a:endParaRPr lang="en-US" sz="83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7">
    <p:bg>
      <p:bgPr>
        <a:solidFill>
          <a:srgbClr val="0C1A3D"/>
        </a:solidFill>
        <a:effectLst/>
      </p:bgPr>
    </p:bg>
    <p:spTree>
      <p:nvGrpSpPr>
        <p:cNvPr id="1" name=""/>
        <p:cNvGrpSpPr/>
        <p:nvPr/>
      </p:nvGrpSpPr>
      <p:grpSpPr>
        <a:xfrm>
          <a:off x="0" y="0"/>
          <a:ext cx="0" cy="0"/>
          <a:chOff x="0" y="0"/>
          <a:chExt cx="0" cy="0"/>
        </a:xfrm>
      </p:grpSpPr>
      <p:pic>
        <p:nvPicPr>
          <p:cNvPr id="2" name="Object 1" descr="preencoded.png"/>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962025" y="4543425"/>
            <a:ext cx="12192000" cy="2266950"/>
          </a:xfrm>
          <a:prstGeom prst="rect">
            <a:avLst/>
          </a:prstGeom>
        </p:spPr>
      </p:pic>
      <p:pic>
        <p:nvPicPr>
          <p:cNvPr id="3" name="Object 2" descr="preencoded.png"/>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81075" y="1304925"/>
            <a:ext cx="2838450" cy="571500"/>
          </a:xfrm>
          <a:prstGeom prst="rect">
            <a:avLst/>
          </a:prstGeom>
        </p:spPr>
      </p:pic>
      <p:sp>
        <p:nvSpPr>
          <p:cNvPr id="4" name="Object3"/>
          <p:cNvSpPr/>
          <p:nvPr/>
        </p:nvSpPr>
        <p:spPr>
          <a:xfrm>
            <a:off x="962025" y="7239000"/>
            <a:ext cx="12620625" cy="3048000"/>
          </a:xfrm>
          <a:prstGeom prst="rect">
            <a:avLst/>
          </a:prstGeom>
          <a:noFill/>
          <a:ln/>
        </p:spPr>
        <p:txBody>
          <a:bodyPr wrap="square" lIns="0" tIns="0" rIns="0" bIns="0" rtlCol="0" anchor="t">
            <a:spAutoFit/>
          </a:bodyPr>
          <a:lstStyle/>
          <a:p>
            <a:pPr algn="l">
              <a:lnSpc>
                <a:spcPts val="14300"/>
              </a:lnSpc>
            </a:pPr>
            <a:r>
              <a:rPr lang="en-US" sz="12000" dirty="0">
                <a:solidFill>
                  <a:srgbClr val="FFFFFF"/>
                </a:solidFill>
                <a:latin typeface="Armin Grotesk UltraBold" pitchFamily="34" charset="0"/>
                <a:ea typeface="Armin Grotesk UltraBold" pitchFamily="34" charset="-122"/>
                <a:cs typeface="Armin Grotesk UltraBold" pitchFamily="34" charset="-120"/>
              </a:rPr>
              <a:t>Our new Brand.</a:t>
            </a:r>
            <a:endParaRPr lang="en-US" sz="1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4341</TotalTime>
  <Words>2180</Words>
  <Application>Microsoft Macintosh PowerPoint</Application>
  <PresentationFormat>Custom</PresentationFormat>
  <Paragraphs>283</Paragraphs>
  <Slides>45</Slides>
  <Notes>45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Armin Grotesk Regular</vt:lpstr>
      <vt:lpstr>Armin Grotesk UltraBold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George Walters</cp:lastModifiedBy>
  <cp:revision>7</cp:revision>
  <dcterms:created xsi:type="dcterms:W3CDTF">2021-04-27T11:13:52Z</dcterms:created>
  <dcterms:modified xsi:type="dcterms:W3CDTF">2021-04-30T11:38:46Z</dcterms:modified>
</cp:coreProperties>
</file>